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33943-32C9-4C78-B364-C5917032B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4B489-5D46-43E2-B184-9D43B8E29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8FABD-B418-4077-9F22-A0C26CCC1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A8DF3-4527-4FFE-9C2F-7E78FA8AF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C56B1B-A864-428B-8578-6A22C39C5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204717-CA18-49C7-8EFF-502E32112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60B4F1-6B87-4C04-ABAD-76F731788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E63F8-1641-4DF2-B272-D7E4794C3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12FFE-051C-4A8F-8BC6-EDD73B76E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8C9A6-5E47-4B4D-A54C-4260C8223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88908-22CC-48E1-A0E0-1F4BBE7B9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0010320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微观世界白细胞图片护理课件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白细胞的分类与特点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白细胞在疾病中的作用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白细胞的检测与护理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白细胞与健康生活方式的关联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68" r="289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白细胞的基本概念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白细胞具有多种类型，包括中性粒细胞、淋巴细胞、单核细胞等，每种类型具有不同的功能和形态。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白细胞是人体血液中的一种重要成分，负责抵御外来病原体入侵，维持身体健康。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白细胞能够识别和吞噬外来病原体，如细菌、病毒等，从而防止感染。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417" b="11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白细胞能够产生抗体和淋巴因子等免疫物质，帮助人体抵御疾病。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25" r="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白细胞能够调节人体内的酸碱平衡、水分平衡等，维持身体健康。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维持内环境平衡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白细胞的功能与作用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白细胞能够快速识别和清除感染源，防止疾病的发生和扩散。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抵御感染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促进组织修复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00" r="1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预防癌症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白细胞能够释放出生长因子等化学物质，促进受损组织的修复和再生。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白细胞能够监测和清除异常细胞，从而预防癌症的发生。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白细胞在人体健康中的重要性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白细胞的分类与特点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主要负责免疫防御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粒细胞是白细胞的一种，主要分布在血管中，负责吞噬和消化病原体，包括细菌、病毒和寄生虫等，是人体免疫系统的重要组成部分。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31" r="19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粒细胞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39" r="2573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主导细胞免疫和体液免疫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淋巴细胞是白细胞的一种，主要负责细胞免疫和体液免疫。它们在体内循环，识别和攻击外来病原体，并在受到刺激时产生抗体，以中和病原体。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淋巴细胞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重要的免疫细胞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单核细胞是白细胞的一种，具有强大的吞噬能力，能够吞噬和消化病原体、细胞碎片和有害物质。它们还具有调节免疫反应的作用，能够促进或抑制其他免疫细胞的活性。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单核细胞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https://d.book118.com/786100103205010035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2024-09-05T18:22:47.536</cp:lastPrinted>
  <dcterms:created xsi:type="dcterms:W3CDTF">2024-09-05T10:22:47Z</dcterms:created>
  <dcterms:modified xsi:type="dcterms:W3CDTF">2024-09-05T10:22:49Z</dcterms:modified>
</cp:coreProperties>
</file>