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FF0C8-A758-45EB-86BA-70B88AFFF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BA762-7B88-4E45-A568-C453100F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F0E37-477D-4F9F-BF75-8A42CF3F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C67BC-EE3D-46C7-8575-BA98AA4A0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E87CE6-8C0F-4C64-B30A-FA88C8F2C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E3153F-B1B5-4F49-B12E-BC243AB25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BF766-7958-4D01-9FC2-BAEC1951F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5CE87-B5E2-46FA-85CD-9F933AB5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4827D-AF3F-4FAF-8CCE-533BF79AA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79755-538D-4280-9A65-49D58ACAD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7400D-4886-4221-B217-3B8B70F5F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02010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节前安全教育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防火防盗知识普及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交通安全出行提示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食品卫生与健康饮食指导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突发事件应对与自救互救能力培训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总结回顾与展望未来安全工作部署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节日期间，家庭聚会、外出旅游等活动增多，财产安全风险相应提高。加强安全意识，有助于保护个人及家庭的财产安全。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节日期间，人们往往沉浸在欢乐的氛围中，容易忽视潜在的安全隐患。提高安全意识，有助于防范意外事件，保障个人及家人的人身安全。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节日期间，公共场所人流密集，治安问题易发。提高安全意识，不仅关乎个人安全，也是维护社会和谐稳定的重要一环。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节日期间安全重要性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每个人都要对自己的安全负责，遵守安全规章制度，不参与危险活动，遇到安全问题及时报警或寻求帮助。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家长要承担起家庭安全的主体责任，教育子女树立安全意识，确保家庭用电、用气等日常安全，防止火灾、触电等事故发生。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583" r="9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375" b="6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作为社区成员，要积极参与社区安全管理，发现安全隐患及时报告，共同维护社区的安全与稳定。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社区安全责任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个人与家庭安全责任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286" b="13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遵守安全规章制度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节日期间出行增多，要严格遵守交通规则，不酒驾、不超速、不闯红灯等，确保行车安全。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消防安全制度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注意用火用电安全，不乱丢烟蒂、火柴等易燃物品，掌握基本的消防知识和技能，遇到火灾及时报警并正确逃生。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治安安全制度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遵守公共秩序和治安管理规定，不参与非法集会、不打架斗殴、不携带管制刀具等危险物品。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防火防盗知识普及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619" r="346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48" r="330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电气设备故障、煤气泄漏、燃烧物品不当处理等。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定期检查电气设备，及时更换老化电线；注意煤气使用安全，用后及时关闭；妥善存放易燃易爆物品，避免火源接触。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火灾事故原因及预防措施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干粉、泡沫、二氧化碳等。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根据火源类型选择合适的灭火器材，按照操作说明进行操作。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定期检查灭火器材是否完好有效，及时更换过期或损坏的器材。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灭火器材使用与保养方法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31" b="144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安装防盗门窗，外出时锁好门窗；不要随意透露个人信息和行程；妥善保管贵重物品。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安装入侵报警系统，及时发现异常情况；与警方保持紧密联系，及时报警并配合案件调查。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防盗技巧及报警系统应用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报警系统应用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交通安全出行提示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严格按照交通信号灯的指示行驶，不闯红灯、不压黄线。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文明驾驶，礼让斑马线上的行人，不抢道、不插队。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遵守交通规则，文明驾驶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饮酒后，人的反应能力、判断力和协调能力会受到影响，容易引发交通事故。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酒后驾车的危害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酒后驾车是违法行为，一旦被查处，将面临吊销驾驶证、罚款、拘留等严厉处罚。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为了自己和他人的安全，切勿酒后驾车，可以选择打车、代驾等安全方式回家。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拒绝酒后驾车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酒后驾车危害及法律责任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https://d.book118.com/786102010204010042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2024-09-10T09:17:08.752</cp:lastPrinted>
  <dcterms:created xsi:type="dcterms:W3CDTF">2024-09-10T01:17:08Z</dcterms:created>
  <dcterms:modified xsi:type="dcterms:W3CDTF">2024-09-10T01:17:11Z</dcterms:modified>
</cp:coreProperties>
</file>