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82B82-7376-4541-A360-3B6B83DD8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11982E-C867-4383-B86B-B6CD44777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3A9D0-4B27-47AA-9857-F6529ABAF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4E1661-FA93-4607-8B12-ABCF9B6B5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063292-4983-47C7-BE77-F32674DE8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63AF83-52C5-4DC9-B668-B15AE6BE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484165-5031-4184-9D5F-F9CA7E1E0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EDDEE-0BA6-4555-94F4-5FD2FBCE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691610-39AB-4F8D-8AE7-A6D88E5D9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FA7F6-6676-4368-8604-33C6E4C82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FE53B-7F62-4BAA-8447-0C3263F9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03012023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中医治疗乳腺结节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中医对乳腺结节的认识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中医治疗乳腺结节的方法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中医治疗乳腺结节的案例与效果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中医治疗乳腺结节的日常保健与预防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中医对乳腺结节的认识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乳腺结节的中医定义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中医认为乳癖的发生与肝、胃、冲任等经络和脏腑功能失调有关，其中以肝郁气滞和痰凝血瘀最为常见。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乳腺结节在中医中被称为“乳癖”，是指乳房部位出现大小、质地不同的肿块，常常伴有疼痛、乳头溢液等症状。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长期情绪压抑、焦虑、抑郁等导致肝气不舒，气机郁滞，进而影响经络和脏腑功能，形成痰浊和瘀血，最终形成乳腺结节。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肝气郁结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饮食不节、过度疲劳等因素导致脾胃虚弱，水湿运化失调，聚湿生痰，痰瘀互结，形成乳腺结节。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痰凝血瘀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冲任二脉对于女性生理功能具有重要作用，若冲任失调，则会导致气血运行不畅，形成乳腺结节。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冲任失调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乳腺结节的病因病机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根据中医辨证分型，乳腺结节可分为肝气郁结型、痰凝血瘀型、冲任失调型等不同类型。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中医诊断乳腺结节主要依据临床症状、体征以及舌脉表现，同时结合乳腺超声等现代医学检查手段进行确诊。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乳腺结节的分类与诊断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中医治疗乳腺结节的方法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根据患者体质和症状，采用疏肝理气、活血化瘀、软坚散结等中药方剂进行内服，以调节气血平衡，改善乳腺结节。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将中药制成膏剂或散剂，外敷于乳房局部，通过药物渗透作用，达到缓解疼痛、缩小结节的目的。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中药外敷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中药内服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92" r="152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通过刺激穴位，调节经络和气血，缓解乳腺结节引起的疼痛和不适感。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针刺治疗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利用艾叶制成的艾条或艾炷，对特定穴位进行温热刺激，以促进气血流通，缓解乳腺结节。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艾灸治疗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推拿按摩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通过手法按摩乳房局部，促进血液循环和淋巴回流，缓解疼痛和缩小结节。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拔罐治疗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利用罐内的负压，吸附在特定部位，以促进气血流通和缓解疼痛。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其他中医治疗方法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https://d.book118.com/786103012023010033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2024-09-01T14:41:41.354</cp:lastPrinted>
  <dcterms:created xsi:type="dcterms:W3CDTF">2024-09-01T06:41:41Z</dcterms:created>
  <dcterms:modified xsi:type="dcterms:W3CDTF">2024-09-01T06:41:43Z</dcterms:modified>
</cp:coreProperties>
</file>