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BF4B9-5189-4140-86C4-906130562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16606-B80F-46FC-9226-EA72639A5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44A31-D4E2-4495-BD92-09E04424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B25E3-7579-4606-AFDC-E1A31B04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DE117-12B5-45D0-97EF-CFB222CC0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000283-7E27-4EE2-88B4-3B8A5DFB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E1273-404D-43A9-816A-0CE31F54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CBD1C-A482-4D8E-BDB9-60511D021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64D57-0773-40CF-86C1-8F7AB4DE4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A3412-9B53-4A64-B1B8-039E346CA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A4DF9-D3FD-4B35-8056-48678DBF4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03132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护理持续质量改进\n## 1.骨科护理持续质量改进的背景与意义\n### 1.1骨科护理的现状与挑战\n### 1.2持续质量改进的重要性\n### 1.3骨科护理持续质量改进的目标与愿景\n## 2.骨科护理持续质量改进的方法与策略\n### 2.1建立持续质量改进体系\n### 2.2制定骨科护理质量标准与评估方法\n### 2.3实施持续质量改进的步骤与技巧\n## 3.骨科护理持续质量改进的实践案例\n### 3.1骨折患者护理的持续质量改进\n### 3.2关节置换患者护理的持续质量改进\n### 3.3脊柱疾病患者护理的持续质量改进\n## 4.骨科护理持续质量改进的成果与影响\n### 4.1患者满意度与护理质量提升\n### 4.2护理人员技能与素质提升\n### 4.3医疗机构成本与效益优化\n## 5.骨科护理持续质量改进的展望与未来\n### 5.1骨科护理持续质量改进的发展趋势\n### 5.2面临的挑战与机遇\n### 5.3如何持续推进骨科护理质量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骨科护理持续质量改进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骨科护理持续质量改进的背景与意义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骨科护理工作量较大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骨折、关节置换、脊柱疾病等多种疾病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患者病情复杂，护理需求多样化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护理人员短缺，工作压力大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护理质量参差不齐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不同医疗机构护理水平差距较大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护理人员技能与素质有待提高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护理质量评估与监控体系不完善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患者满意度不高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护理服务质量不能满足患者需求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患者对护理人员的信任度较低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患者投诉与纠纷时有发生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满足患者需求，提高患者满意度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提高护理人员技能与素质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提高医疗机构的竞争力与声誉</a:t>
                </a:r>
                <a:endParaRPr/>
              </a:p>
            </p:txBody>
          </p:sp>
        </p:grpSp>
        <p:grpSp>
          <p:nvGrpSpPr>
            <p:cNvPr id="19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降低医疗风险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减少护理差错与纠纷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提高患者安全性与舒适度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降低医疗机构的法律风险与经济损失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促进医疗机构发展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优化护理资源配置与利用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降低护理成本，提高经济效益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促进医疗机构的可持续发展</a:t>
                </a:r>
                <a:endParaRPr/>
              </a:p>
            </p:txBody>
          </p:sp>
        </p:grpSp>
      </p:grpSp>
      <p:pic>
        <p:nvPicPr>
          <p:cNvPr id="20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持续质量改进的重要性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骨科护理持续质量改进的目标与愿景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建立完善的骨科护理持续质量改进体系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提高骨科护理质量，满足患者需求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提高护理人员技能与素质，提升患者满意度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愿景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实现骨科护理质量的持续改进与提升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建立患者信任的骨科护理品牌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为医疗机构创造良好的经济效益与社会效益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骨科护理持续质量改进的方法与策略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制定持续质量改进计划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明确持续质量改进的目标与愿景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制定持续质量改进的策略与措施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建立持续质量改进的监控与评估机制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建立持续质量改进组织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成立骨科护理持续质量改进小组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明确小组成员的职责与分工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建立持续质量改进的沟通与协作机制</a:t>
                </a:r>
                <a:endParaRPr/>
              </a:p>
            </p:txBody>
          </p:sp>
        </p:grpSp>
        <p:grpSp>
          <p:nvGrpSpPr>
            <p:cNvPr id="23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制定持续质量改进制度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完善骨科护理管理制度与流程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建立骨科护理质量标准和评估方法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制定骨科护理持续质量改进的激励与约束机制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建立持续质量改进体系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明确骨科护理质量的基本要求与目标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制定骨科护理服务的质量标准与规范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建立骨科护理质量的评价与反馈机制</a:t>
                </a:r>
                <a:endParaRPr/>
              </a:p>
            </p:txBody>
          </p:sp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制定骨科护理质量标准</a:t>
                </a:r>
                <a:endParaRPr/>
              </a:p>
            </p:txBody>
          </p:sp>
        </p:grpSp>
        <p:grpSp>
          <p:nvGrpSpPr>
            <p:cNvPr id="24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采用量化评估与质性评估相结合的方法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建立骨科护理质量的自我评估与外部评估机制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定期对骨科护理质量进行评估与监控</a:t>
                </a:r>
                <a:endParaRPr/>
              </a:p>
            </p:txBody>
          </p:sp>
          <p:sp>
            <p:nvSpPr>
              <p:cNvPr id="24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建立骨科护理质量评估方法</a:t>
                </a:r>
                <a:endParaRPr/>
              </a:p>
            </p:txBody>
          </p:sp>
          <p:sp>
            <p:nvSpPr>
              <p:cNvPr id="24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针对评估结果，制定改进措施与计划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落实改进措施，持续提高骨科护理质量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定期对改进效果进行评估与反馈</a:t>
                </a:r>
                <a:endParaRPr/>
              </a:p>
            </p:txBody>
          </p:sp>
          <p:sp>
            <p:nvSpPr>
              <p:cNvPr id="24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制定骨科护理质量改进措施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制定骨科护理质量标准与评估方法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明确持续质量改进的目标与计划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根据骨科护理现状与挑战，确定改进目标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制定持续质量改进的计划与措施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落实持续质量改进的责任与分工</a:t>
                </a:r>
                <a:endParaRPr/>
              </a:p>
            </p:txBody>
          </p:sp>
          <p:sp>
            <p:nvSpPr>
              <p:cNvPr id="25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收集与分析骨科护理质量数据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建立骨科护理质量数据收集与报告机制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对骨科护理质量数据进行分析与挖掘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发现骨科护理质量改进的机会与潜力</a:t>
                </a:r>
                <a:endParaRPr/>
              </a:p>
            </p:txBody>
          </p:sp>
          <p:sp>
            <p:nvSpPr>
              <p:cNvPr id="26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实施骨科护理质量改进措施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针对分析结果，制定改进措施与计划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落实改进措施，持续提高骨科护理质量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定期对改进效果进行评估与反馈</a:t>
                </a:r>
                <a:endParaRPr/>
              </a:p>
            </p:txBody>
          </p:sp>
          <p:sp>
            <p:nvSpPr>
              <p:cNvPr id="26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实施持续质量改进的步骤与技巧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骨科护理持续质量改进的实践案例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建立骨折患者护理质量标准与评估方法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明确骨折患者护理的基本要求与目标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制定骨折患者护理服务的质量标准与规范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建立骨折患者护理质量的评价与反馈机制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实施骨折患者护理质量改进措施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针对评估结果，制定改进措施与计划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落实改进措施，持续提高骨折患者护理质量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定期对改进效果进行评估与反馈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建立骨折患者护理持续质量改进体系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成立骨折患者护理持续质量改进小组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明确小组成员的职责与分工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建立骨折患者护理持续质量改进的沟通与协作机制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骨折患者护理的持续质量改进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https://d.book118.com/786103132021010051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骨科护理持续质量改进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2024-09-16T18:50:16.318</cp:lastPrinted>
  <dcterms:created xsi:type="dcterms:W3CDTF">2024-09-16T10:50:16Z</dcterms:created>
  <dcterms:modified xsi:type="dcterms:W3CDTF">2024-09-16T10:50:18Z</dcterms:modified>
</cp:coreProperties>
</file>