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E2680-C95F-4DD9-A69B-5C4DC25A6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82F1A-6DDF-4F25-BC06-18904981B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7E1E5-0196-4633-A56F-E87334FAA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BCA84-5D6D-4DAF-A65C-7230BAE8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2CA5C-3B8D-43A5-87BF-6F9BB2F87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CDAC5-FB7B-4495-AC26-2BE5BD58C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6AFB3-A928-4EC5-9A57-B704BA415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AAEE0-20F5-4A96-B972-75970E77F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B15A2-DD4C-4779-A462-A58FF0731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8BDFC-6D68-48B8-A0E9-D0C66CC61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A2172-F811-446D-9097-FD5662E41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03143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静脉输液法PPT课件\n## 1.静脉输液的基本概念与重要性\n### 1.1静脉输液的定义与原理\n### 1.2静脉输液的重要性及目的\n### 1.3静脉输液的适应症与禁忌症\n## 2.静脉输液的器材与选择\n### 2.1静脉输液器材的种类与特点\n### 2.2静脉输液器材的选择依据\n### 2.3静脉输液器材的使用与维护\n## 3.静脉输液的操作流程与技术要点\n### 3.1静脉输液前的准备工作\n### 3.2静脉输液的操作流程与技巧\n### 3.3静脉输液后的观察与处理\n## 4.静脉输液的并发症与预防措施\n### 4.1静脉输液的常见并发症\n### 4.2静脉输液并发症的原因与预防\n### 4.3静脉输液并发症的处理与护理\n## 5.特殊患者的静脉输液护理\n### 5.1老年患者的静脉输液护理\n### 5.2儿童患者的静脉输液护理\n### 5.3孕妇及哺乳期患者的静脉输液护理\n## 6.静脉输液的护理管理与健康教育\n### 6.1静脉输液的护理管理制度与规范\n### 6.2静脉输液的健康教育内容与方法\n### 6.3静脉输液的护理质量评价与持续改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护理静脉输液法PPT课件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静脉输液的基本概念与重要性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静脉输液是一种将药物通过静脉输入体内的治疗方法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通过静脉穿刺将药物输入血液循环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药物随着血液循环到达病灶部位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达到治疗疾病的目的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静脉输液的原理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药物通过静脉血管直接进入血液循环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避免了药物在组织中的吸收过程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药物作用迅速，疗效可靠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是一种迅速有效的治疗手段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对于重症患者、不能口服药物的患者及需要快速达到疗效的患者具有重要意义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有助于维持患者的生命体征和生理功能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治疗疾病，如抗生素、抗病毒药物等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改善患者的生活质量，如补充水分、电解质等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维持患者的生命体征，如输血、输液等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需要快速达到疗效的患者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重症患者，如休克、昏迷等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不能口服药物的患者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静脉输液的禁忌症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对输液药物过敏的患者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局部皮肤感染、破损或红肿的患者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患者有严重的循环系统障碍，如心力衰竭等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静脉输液的器材与选择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静脉输液器材的种类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一次性静脉输液器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可重复使用的静脉输液器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静脉留置针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静脉输液器材的特点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一次性静脉输液器：使用方便，避免了交叉感染的风险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可重复使用的静脉输液器：成本较低，但需要严格的消毒处理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静脉留置针：适用于长期输液的患者，减少了反复穿刺的痛苦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静脉输液港：适用于长期输液的患者，提供了便捷的输液途径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静脉输液器材的种类与特点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重症患者：选择静脉留置针或静脉输液港，方便随时输液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长期输液患者：选择静脉留置针或静脉输液港，减少反复穿刺的痛苦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对输液药物过敏的患者：选择一次性静脉输液器，避免交叉感染</a:t>
                </a:r>
                <a:endParaRPr/>
              </a:p>
            </p:txBody>
          </p:sp>
          <p:sp>
            <p:nvSpPr>
              <p:cNvPr id="28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根据患者的病情和治疗需求选择合适的静脉输液器材</a:t>
                </a:r>
                <a:endParaRPr/>
              </a:p>
            </p:txBody>
          </p:sp>
          <p:sp>
            <p:nvSpPr>
              <p:cNvPr id="28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一次性静脉输液器：适用于短期输液，成本较低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可重复使用的静脉输液器：适用于经济条件较差的患者，成本较低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静脉留置针：适用于长期输液，成本较高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静脉输液港：适用于长期输液，成本较高</a:t>
                </a:r>
                <a:endParaRPr/>
              </a:p>
            </p:txBody>
          </p:sp>
          <p:sp>
            <p:nvSpPr>
              <p:cNvPr id="29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根据静脉输液器材的特点和成本选择合适的静脉输液器材</a:t>
                </a:r>
                <a:endParaRPr/>
              </a:p>
            </p:txBody>
          </p:sp>
          <p:sp>
            <p:nvSpPr>
              <p:cNvPr id="29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静脉输液器材的选择依据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静脉输液器材的使用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严格遵循操作规程，确保输液安全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注意观察患者反应，如出现过敏反应等及时处理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输液过程中注意调节滴速，保证药物有效作用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静脉输液器材的维护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一次性静脉输液器：使用后按医疗废弃物处理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可重复使用的静脉输液器：使用后严格消毒处理，避免交叉感染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静脉留置针：定期更换敷料，保持局部清洁干燥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静脉输液港：定期冲洗和维护，保持输液途径畅通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静脉输液器材的使用与维护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静脉输液的操作流程与技术要点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https://d.book118.com/786103143011010103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护理静脉输液法PPT课件</vt:lpstr>
      <vt:lpstr>静脉输液的基本概念与重要性</vt:lpstr>
      <vt:lpstr>PowerPoint Presentation</vt:lpstr>
      <vt:lpstr>PowerPoint Presentation</vt:lpstr>
      <vt:lpstr>PowerPoint Presentation</vt:lpstr>
      <vt:lpstr>静脉输液的器材与选择</vt:lpstr>
      <vt:lpstr>PowerPoint Presentation</vt:lpstr>
      <vt:lpstr>PowerPoint Presentation</vt:lpstr>
      <vt:lpstr>PowerPoint Presentation</vt:lpstr>
      <vt:lpstr>静脉输液的操作流程与技术要点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2024-09-28T04:00:04.066</cp:lastPrinted>
  <dcterms:created xsi:type="dcterms:W3CDTF">2024-09-27T20:00:04Z</dcterms:created>
  <dcterms:modified xsi:type="dcterms:W3CDTF">2024-09-27T20:00:05Z</dcterms:modified>
</cp:coreProperties>
</file>