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F28829C-0F1A-43F9-9914-D69E6CC2508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E89ED75-7408-40CB-93EA-650665FA418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8B95E55-50F6-4B12-B9FF-7045AE37953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1AB0053-ECB0-48B7-8F22-DADECB0557B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AB6FCFD-64A9-4345-A901-2789DDD8F6F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546D492-D369-4E6E-90A1-DE051DB0675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C2192F0-1862-45EE-915A-55A5515F931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6F75CEE-CC80-4C76-B92E-B10FAB83FBE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5F54C46-07FA-4636-86D5-30A5A6912B4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4BEC71D-A1B6-4660-B543-9683AF6D3ED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7F2D18D-72C8-402B-85E2-AF18CDBF52A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86104002110010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71050" y="2172960"/>
            <a:ext cx="6249900" cy="197739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FFFFB3"/>
                </a:solidFill>
                <a:latin typeface="Microsoft Yahei"/>
                <a:ea typeface="Microsoft Yahei"/>
                <a:cs typeface="Microsoft Yahei"/>
              </a:rPr>
              <a:t>定解问题和本征值问题课件</a:t>
            </a:r>
          </a:p>
        </p:txBody>
      </p:sp>
      <p:sp>
        <p:nvSpPr>
          <p:cNvPr id="5" name="AutoShape 5"/>
          <p:cNvSpPr/>
          <p:nvPr/>
        </p:nvSpPr>
        <p:spPr>
          <a:xfrm>
            <a:off x="352425" y="345394"/>
            <a:ext cx="5497697" cy="419156"/>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200">
                <a:solidFill>
                  <a:srgbClr val="FFFFB3"/>
                </a:solidFill>
                <a:latin typeface="Microsoft Yahei"/>
                <a:ea typeface="Microsoft Yahei"/>
                <a:cs typeface="Microsoft Yahei"/>
              </a:rPr>
              <a:t>https://wenku.baidu.com</a:t>
            </a:r>
            <a:endParaRPr lang="en-US" sz="1100"/>
          </a:p>
        </p:txBody>
      </p:sp>
      <p:sp>
        <p:nvSpPr>
          <p:cNvPr id="6" name="AutoShape 6"/>
          <p:cNvSpPr/>
          <p:nvPr/>
        </p:nvSpPr>
        <p:spPr>
          <a:xfrm>
            <a:off x="9364826" y="329260"/>
            <a:ext cx="2473866" cy="508573"/>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FFFFB3"/>
                </a:solidFill>
                <a:latin typeface="Microsoft Yahei"/>
                <a:ea typeface="Microsoft Yahei"/>
                <a:cs typeface="Microsoft Yahei"/>
              </a:rPr>
              <a:t>REPORTING</a:t>
            </a:r>
            <a:endParaRPr lang="en-US" sz="1100"/>
          </a:p>
        </p:txBody>
      </p:sp>
      <p:sp>
        <p:nvSpPr>
          <p:cNvPr id="7" name="AutoShape 7"/>
          <p:cNvSpPr/>
          <p:nvPr/>
        </p:nvSpPr>
        <p:spPr>
          <a:xfrm>
            <a:off x="4524375" y="1555068"/>
            <a:ext cx="3262273" cy="419156"/>
          </a:xfrm>
          <a:prstGeom prst="rect">
            <a:avLst/>
          </a:prstGeom>
        </p:spPr>
        <p:txBody>
          <a:bodyPr wrap="square" lIns="66008" tIns="33052" rIns="66008" bIns="33052"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425">
                <a:solidFill>
                  <a:srgbClr val="FFFFB3"/>
                </a:solidFill>
                <a:latin typeface="Microsoft Yahei"/>
                <a:ea typeface="Microsoft Yahei"/>
                <a:cs typeface="Microsoft Yahei"/>
              </a:rPr>
              <a:t>2023 WORK SUMMARY</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2035790" y="2662128"/>
            <a:ext cx="2042564" cy="11772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700" b="1">
                <a:solidFill>
                  <a:schemeClr val="accent1"/>
                </a:solidFill>
                <a:latin typeface="Microsoft Yahei"/>
                <a:ea typeface="Microsoft Yahei"/>
                <a:cs typeface="Microsoft Yahei"/>
              </a:rPr>
              <a:t>目 录</a:t>
            </a:r>
          </a:p>
        </p:txBody>
      </p:sp>
      <p:sp>
        <p:nvSpPr>
          <p:cNvPr id="4" name="TextBox 4"/>
          <p:cNvSpPr txBox="1"/>
          <p:nvPr/>
        </p:nvSpPr>
        <p:spPr>
          <a:xfrm>
            <a:off x="2021882" y="3839418"/>
            <a:ext cx="2127531" cy="356454"/>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chemeClr val="accent1">
                    <a:alpha val="60000"/>
                  </a:schemeClr>
                </a:solidFill>
                <a:latin typeface="Microsoft Yahei"/>
                <a:ea typeface="Microsoft Yahei"/>
                <a:cs typeface="Microsoft Yahei"/>
              </a:rPr>
              <a:t>CATALOGUE</a:t>
            </a:r>
          </a:p>
        </p:txBody>
      </p:sp>
      <p:sp>
        <p:nvSpPr>
          <p:cNvPr id="5" name="TextBox 5"/>
          <p:cNvSpPr txBox="1"/>
          <p:nvPr/>
        </p:nvSpPr>
        <p:spPr>
          <a:xfrm>
            <a:off x="4918085" y="1406395"/>
            <a:ext cx="6621780" cy="44253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chemeClr val="accent1"/>
                </a:solidFill>
                <a:latin typeface="Microsoft Yahei"/>
                <a:ea typeface="Microsoft Yahei"/>
                <a:cs typeface="Microsoft Yahei"/>
              </a:rPr>
              <a:t>定解问题概述</a:t>
            </a:r>
          </a:p>
          <a:p>
            <a:pPr marL="203200" lvl="0" indent="-203200">
              <a:lnSpc>
                <a:spcPct val="140000"/>
              </a:lnSpc>
              <a:buFont typeface="Arial"/>
              <a:buChar char="•"/>
            </a:pPr>
            <a:r>
              <a:rPr lang="en-US" sz="2400" b="1">
                <a:solidFill>
                  <a:schemeClr val="accent1"/>
                </a:solidFill>
                <a:latin typeface="Microsoft Yahei"/>
                <a:ea typeface="Microsoft Yahei"/>
                <a:cs typeface="Microsoft Yahei"/>
              </a:rPr>
              <a:t>常用定解问题的求解方法</a:t>
            </a:r>
          </a:p>
          <a:p>
            <a:pPr marL="203200" lvl="0" indent="-203200">
              <a:lnSpc>
                <a:spcPct val="140000"/>
              </a:lnSpc>
              <a:buFont typeface="Arial"/>
              <a:buChar char="•"/>
            </a:pPr>
            <a:r>
              <a:rPr lang="en-US" sz="2400" b="1">
                <a:solidFill>
                  <a:schemeClr val="accent1"/>
                </a:solidFill>
                <a:latin typeface="Microsoft Yahei"/>
                <a:ea typeface="Microsoft Yahei"/>
                <a:cs typeface="Microsoft Yahei"/>
              </a:rPr>
              <a:t>本征值问题概述</a:t>
            </a:r>
          </a:p>
          <a:p>
            <a:pPr marL="203200" lvl="0" indent="-203200">
              <a:lnSpc>
                <a:spcPct val="140000"/>
              </a:lnSpc>
              <a:buFont typeface="Arial"/>
              <a:buChar char="•"/>
            </a:pPr>
            <a:r>
              <a:rPr lang="en-US" sz="2400" b="1">
                <a:solidFill>
                  <a:schemeClr val="accent1"/>
                </a:solidFill>
                <a:latin typeface="Microsoft Yahei"/>
                <a:ea typeface="Microsoft Yahei"/>
                <a:cs typeface="Microsoft Yahei"/>
              </a:rPr>
              <a:t>常用本征值问题的求解方法</a:t>
            </a:r>
          </a:p>
          <a:p>
            <a:pPr marL="203200" lvl="0" indent="-203200">
              <a:lnSpc>
                <a:spcPct val="140000"/>
              </a:lnSpc>
              <a:buFont typeface="Arial"/>
              <a:buChar char="•"/>
            </a:pPr>
            <a:r>
              <a:rPr lang="en-US" sz="2400" b="1">
                <a:solidFill>
                  <a:schemeClr val="accent1"/>
                </a:solidFill>
                <a:latin typeface="Microsoft Yahei"/>
                <a:ea typeface="Microsoft Yahei"/>
                <a:cs typeface="Microsoft Yahei"/>
              </a:rPr>
              <a:t>定解问题与本征值问题的关系</a:t>
            </a:r>
          </a:p>
          <a:p>
            <a:pPr marL="203200" lvl="0" indent="-203200">
              <a:lnSpc>
                <a:spcPct val="140000"/>
              </a:lnSpc>
              <a:buFont typeface="Arial"/>
              <a:buChar char="•"/>
            </a:pPr>
            <a:r>
              <a:rPr lang="en-US" sz="2400" b="1">
                <a:solidFill>
                  <a:schemeClr val="accent1"/>
                </a:solidFill>
                <a:latin typeface="Microsoft Yahei"/>
                <a:ea typeface="Microsoft Yahei"/>
                <a:cs typeface="Microsoft Yahei"/>
              </a:rPr>
              <a:t>定解问题和本征值问题在物理中的应用</a:t>
            </a:r>
          </a:p>
        </p:txBody>
      </p:sp>
      <p:sp>
        <p:nvSpPr>
          <p:cNvPr id="6" name="AutoShape 6"/>
          <p:cNvSpPr/>
          <p:nvPr/>
        </p:nvSpPr>
        <p:spPr>
          <a:xfrm>
            <a:off x="6340996" y="373969"/>
            <a:ext cx="5497697" cy="419156"/>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accent1"/>
                </a:solidFill>
                <a:latin typeface="Microsoft Yahei"/>
                <a:ea typeface="Microsoft Yahei"/>
                <a:cs typeface="Microsoft Yahei"/>
              </a:rPr>
              <a:t>https://wenku.baidu.com</a:t>
            </a:r>
            <a:endParaRPr lang="en-US" sz="1100"/>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solidFill>
                <a:latin typeface="Microsoft Yahei"/>
                <a:ea typeface="Microsoft Yahei"/>
                <a:cs typeface="Microsoft Yahei"/>
              </a:rPr>
              <a:t>01</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solidFill>
                <a:latin typeface="Microsoft Yahei"/>
                <a:ea typeface="Microsoft Yahei"/>
                <a:cs typeface="Microsoft Yahei"/>
              </a:rPr>
              <a:t>定解问题概述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36" b="3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 name="AutoShape 4"/>
          <p:cNvSpPr/>
          <p:nvPr/>
        </p:nvSpPr>
        <p:spPr>
          <a:xfrm>
            <a:off x="563624" y="1824409"/>
            <a:ext cx="2936423"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定解问题是指对于某个微分方程或偏微分方程，给出其初值条件或边界条件，求解该方程的解。</a:t>
            </a:r>
            <a:endParaRPr lang="en-US" sz="1100"/>
          </a:p>
        </p:txBody>
      </p:sp>
      <p:sp>
        <p:nvSpPr>
          <p:cNvPr id="5" name="AutoShape 5"/>
          <p:cNvSpPr/>
          <p:nvPr/>
        </p:nvSpPr>
        <p:spPr>
          <a:xfrm>
            <a:off x="601724" y="4315960"/>
            <a:ext cx="3052052"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定解问题可以分为初值问题和边值问题两大类。初值问题涉及给出方程的初始条件，而边值问题涉及给出方程在某些特定边界上的条件。</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定义与分类</a:t>
              </a:r>
            </a:p>
          </p:txBody>
        </p:sp>
      </p:grpSp>
      <p:sp>
        <p:nvSpPr>
          <p:cNvPr id="28" name="AutoShape 28"/>
          <p:cNvSpPr/>
          <p:nvPr/>
        </p:nvSpPr>
        <p:spPr>
          <a:xfrm>
            <a:off x="601724" y="3976765"/>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solidFill>
                <a:latin typeface="Microsoft Yahei"/>
                <a:ea typeface="Microsoft Yahei"/>
                <a:cs typeface="Microsoft Yahei"/>
              </a:rPr>
              <a:t>分类</a:t>
            </a:r>
            <a:endParaRPr lang="en-US" sz="1100"/>
          </a:p>
        </p:txBody>
      </p:sp>
      <p:sp>
        <p:nvSpPr>
          <p:cNvPr id="29" name="AutoShape 29"/>
          <p:cNvSpPr/>
          <p:nvPr/>
        </p:nvSpPr>
        <p:spPr>
          <a:xfrm>
            <a:off x="563624" y="1405309"/>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solidFill>
                <a:latin typeface="Microsoft Yahei"/>
                <a:ea typeface="Microsoft Yahei"/>
                <a:cs typeface="Microsoft Yahei"/>
              </a:rPr>
              <a:t>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46" r="3254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7" name="AutoShape 7"/>
          <p:cNvSpPr/>
          <p:nvPr/>
        </p:nvSpPr>
        <p:spPr>
          <a:xfrm>
            <a:off x="8406414" y="24226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对于满足一定条件的定解问题，其解是存在且唯一的。这个定理是微分方程理论中的基础性定理之一。</a:t>
            </a:r>
            <a:endParaRPr lang="en-US" sz="1100"/>
          </a:p>
        </p:txBody>
      </p:sp>
      <p:sp>
        <p:nvSpPr>
          <p:cNvPr id="8" name="AutoShape 8"/>
          <p:cNvSpPr/>
          <p:nvPr/>
        </p:nvSpPr>
        <p:spPr>
          <a:xfrm>
            <a:off x="8901714" y="1901965"/>
            <a:ext cx="2084387" cy="46037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存在性定理</a:t>
            </a:r>
            <a:endParaRPr lang="en-US" sz="1100"/>
          </a:p>
        </p:txBody>
      </p:sp>
      <p:sp>
        <p:nvSpPr>
          <p:cNvPr id="9" name="AutoShape 9"/>
          <p:cNvSpPr/>
          <p:nvPr/>
        </p:nvSpPr>
        <p:spPr>
          <a:xfrm>
            <a:off x="8406414" y="45259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定解问题的解的存在性通常依赖于方程的类型、边界条件和初始条件的形式以及函数的性质等因素。</a:t>
            </a:r>
            <a:endParaRPr lang="en-US" sz="1100"/>
          </a:p>
        </p:txBody>
      </p:sp>
      <p:sp>
        <p:nvSpPr>
          <p:cNvPr id="10" name="AutoShape 10"/>
          <p:cNvSpPr/>
          <p:nvPr/>
        </p:nvSpPr>
        <p:spPr>
          <a:xfrm>
            <a:off x="8901714" y="4005263"/>
            <a:ext cx="2084387" cy="460375"/>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条件</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定解问题的存在性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唯一性定理</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在一定条件下，定解问题的解是唯一的。这个定理表明，对于一个给定的微分方程和一组初始或边界条件，不可能有两个不同的解同时满足这些条件。</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条件</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解的唯一性通常依赖于方程的类型、边界条件和初始条件的形式以及函数的性质等因素。</a:t>
            </a:r>
          </a:p>
        </p:txBody>
      </p:sp>
      <p:sp>
        <p:nvSpPr>
          <p:cNvPr id="6" name="AutoShape 6"/>
          <p:cNvSpPr/>
          <p:nvPr/>
        </p:nvSpPr>
        <p:spPr>
          <a:xfrm>
            <a:off x="884406" y="5955116"/>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定解问题的唯一性</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solidFill>
                <a:latin typeface="Microsoft Yahei"/>
                <a:ea typeface="Microsoft Yahei"/>
                <a:cs typeface="Microsoft Yahei"/>
              </a:rPr>
              <a:t>02</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solidFill>
                <a:latin typeface="Microsoft Yahei"/>
                <a:ea typeface="Microsoft Yahei"/>
                <a:cs typeface="Microsoft Yahei"/>
              </a:rPr>
              <a:t>常用定解问题的求解方法</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分离变量法是一种求解偏微分方程定解问题的常用方法，它假设问题的解可以表示为若干个函数的乘积或叠加，而这些函数分别对应于偏微分方程中的各个变量。</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通过将偏微分方程拆分成若干个常微分方程，分离变量法能够大大简化问题的求解过程，适用于一些具有特定对称性的问题。</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分离变量法</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pic>
        <p:nvPicPr>
          <p:cNvPr id="4" name="Picture 4"/>
          <p:cNvPicPr>
            <a:picLocks noChangeAspect="1"/>
          </p:cNvPicPr>
          <p:nvPr/>
        </p:nvPicPr>
        <p:blipFill>
          <a:blip r:embed="rId2">
            <a:alphaModFix amt="70000"/>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有限差分法是一种用离散的差分网格近似代替连续的偏微分方程的方法，通过将偏微分方程离散化，将连续的偏微分方程近似为离散的差分方程组，从而能够方便地求出问题的数值解。</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有限差分法适用于一些具有明显离散性质的问题，如求解热传导方程、波动方程等。</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有限差分法</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变分法</a:t>
              </a:r>
            </a:p>
          </p:txBody>
        </p:sp>
      </p:grpSp>
      <p:grpSp>
        <p:nvGrpSpPr>
          <p:cNvPr id="43" name="Group 43"/>
          <p:cNvGrpSpPr/>
          <p:nvPr/>
        </p:nvGrpSpPr>
        <p:grpSpPr>
          <a:xfrm>
            <a:off x="7809821" y="1823726"/>
            <a:ext cx="3286271" cy="1875094"/>
            <a:chOff x="7809821" y="1823726"/>
            <a:chExt cx="3286271" cy="1875094"/>
          </a:xfrm>
        </p:grpSpPr>
        <p:sp>
          <p:nvSpPr>
            <p:cNvPr id="44" name="TextBox 44"/>
            <p:cNvSpPr txBox="1"/>
            <p:nvPr/>
          </p:nvSpPr>
          <p:spPr>
            <a:xfrm>
              <a:off x="7809821" y="1823726"/>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变分法是一种通过寻找泛函的极值函数来求解定解问题的方法，它将定解问题转化为寻找某个泛函的极值函数，从而能够利用极值定理等数学工具来求解问题。</a:t>
              </a:r>
            </a:p>
          </p:txBody>
        </p:sp>
      </p:grpSp>
      <p:grpSp>
        <p:nvGrpSpPr>
          <p:cNvPr id="45" name="Group 45"/>
          <p:cNvGrpSpPr/>
          <p:nvPr/>
        </p:nvGrpSpPr>
        <p:grpSpPr>
          <a:xfrm>
            <a:off x="7809821" y="4249198"/>
            <a:ext cx="3286271" cy="1875094"/>
            <a:chOff x="7809821" y="4249198"/>
            <a:chExt cx="3286271" cy="1875094"/>
          </a:xfrm>
        </p:grpSpPr>
        <p:sp>
          <p:nvSpPr>
            <p:cNvPr id="46" name="TextBox 46"/>
            <p:cNvSpPr txBox="1"/>
            <p:nvPr/>
          </p:nvSpPr>
          <p:spPr>
            <a:xfrm>
              <a:off x="7809821" y="4249198"/>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变分法适用于一些对边界条件和初始条件较为灵活的问题，如求解弹性力学问题、流体力学问题等。</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https://d.book118.com/786104002110010031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44</Paragraphs>
  <Slides>11</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11</vt:i4>
      </vt:variant>
    </vt:vector>
  </HeadingPairs>
  <TitlesOfParts>
    <vt:vector baseType="lpstr" size="15">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2024-08-29T22:02:00.576</cp:lastPrinted>
  <dcterms:created xsi:type="dcterms:W3CDTF">2024-08-29T14:02:00Z</dcterms:created>
  <dcterms:modified xsi:type="dcterms:W3CDTF">2024-08-29T14:02:02Z</dcterms:modified>
</cp:coreProperties>
</file>