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84EB94-C040-42DF-90E3-CAA70CB21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4BCAB5-ECD2-4305-9409-FC88C7A30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CC5051-F7AB-4D6F-BA14-E0FABE28B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61CB5-A5AE-428F-896F-A7594CCA9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697F8B-8850-4B4F-8C9D-FA14404E3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82B634-A0FF-447C-A143-0D091F6120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02F776-8902-43EA-B8E1-E30935FA6F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8E512-0409-41AF-A0A2-32EE4AE24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3AEE0-F386-4FD5-90FC-0ACDB2751A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F50DC-983A-4569-AAEF-C23086495F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3FDA7-3978-4711-8B33-1BC1F3174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0520303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分子运动论的初步知识ppt课件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分子运动论简介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分子动理论的基本内容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分子动理论的应用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分子动理论的实验验证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分子动理论的发展前景</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分子运动论简介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分子运动论的定义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分子运动论的基础是微观角度，关注物质内部结构和分子之间的相互作用，是化学、物理和材料科学等多个学科的重要基础。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分子运动论是一种研究物质分子运动的科学理论，它通过分析分子之间的相互作用和运动规律，解释物质的性质和行为。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分子运动论的起源可以追溯到17世纪，当时科学家开始意识到物质是由微小的粒子组成。</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19世纪末，阿伏伽德罗假说和布朗运动实验的发现为分子运动论提供了重要的证据。</a:t>
            </a:r>
          </a:p>
        </p:txBody>
      </p:sp>
      <p:pic>
        <p:nvPicPr>
          <p:cNvPr id="6" name="Picture 6"/>
          <p:cNvPicPr>
            <a:picLocks noChangeAspect="1"/>
          </p:cNvPicPr>
          <p:nvPr/>
        </p:nvPicPr>
        <p:blipFill>
          <a:blip r:embed="rId2"/>
          <a:srcRect t="28924" b="2892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2882" b="2288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20世纪初，量子力学和统计力学的出现进一步推动了分子运动论的发展，为我们提供了更深入的理解。</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分子运动论的发展历程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分子运动论在化学反应动力学、热力学、气体定律等多个领域有着广泛的应用，为这些领域的研究提供了重要的理论基础。</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分子运动论对于材料科学、物理和工程学等领域也有着重要的意义，它可以帮助我们理解物质的性质和行为，为新材料的开发和现有材料的改进提供指导。</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此外，分子运动论在环境科学、生物学和医学等领域也有着广泛的应用，对于环境保护、生物技术和医学研究等方面的发展起到了推动作用。</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5150" r="25150"/>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分子运动论的重要性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分子动理论的基本内容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分子无规则热运动的研究对于理解物质的热性质、热传导、热力学等有重要意义。</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分子无规则热运动是指气体或液体中的分子在不停地做无规则的运动，这种运动速度与温度有关，温度越高，运动越剧烈。</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分子无规则热运动是能量传递的一种方式，通过这种运动，分子可以从一个地方传递到另一个地方，从而实现宏观尺度上的能量传递和转换。</a:t>
            </a:r>
          </a:p>
        </p:txBody>
      </p:sp>
      <p:pic>
        <p:nvPicPr>
          <p:cNvPr id="12" name="Picture 12"/>
          <p:cNvPicPr>
            <a:picLocks noChangeAspect="1"/>
          </p:cNvPicPr>
          <p:nvPr/>
        </p:nvPicPr>
        <p:blipFill>
          <a:blip r:embed="rId2"/>
          <a:srcRect l="8430" r="8430"/>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32472" b="32472"/>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13158" r="13158"/>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分子无规则热运动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分子间的相互作用力决定了物质的物理性质和化学性质，如密度、粘度、表面张力、溶解度等。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分子间的相互作用力可以通过实验手段进行测量和研究，对于理解物质的性质和行为有重要意义。</a:t>
            </a:r>
          </a:p>
        </p:txBody>
      </p:sp>
      <p:pic>
        <p:nvPicPr>
          <p:cNvPr id="7" name="Picture 7"/>
          <p:cNvPicPr>
            <a:picLocks noChangeAspect="1"/>
          </p:cNvPicPr>
          <p:nvPr/>
        </p:nvPicPr>
        <p:blipFill>
          <a:blip r:embed="rId2"/>
          <a:srcRect t="1873" b="187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8469" r="1846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8469" r="1846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分子间的相互作用力是指分子之间存在的吸引或排斥力，这种力是由于分子之间的电场或磁场相互作用而产生的。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分子间的相互作用力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500" b="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分子动理论的基本假设包括分子是运动的、分子之间存在相互作用力、分子运动服从统计规律等。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这些假设是建立分子动理论的基础，通过这些假设可以推导出许多物质的宏观性质和行为。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分子动理论的发展和完善对于推动物理学、化学、生物学等学科的发展有重要意义。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分子动理论的基本假设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分子动理论的应用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https://d.book118.com/786105203033010045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2024-09-13T20:56:21.046</cp:lastPrinted>
  <dcterms:created xsi:type="dcterms:W3CDTF">2024-09-13T12:56:21Z</dcterms:created>
  <dcterms:modified xsi:type="dcterms:W3CDTF">2024-09-13T12:56:22Z</dcterms:modified>
</cp:coreProperties>
</file>