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02DFC-6F3C-4187-AD56-A829652BF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F4B50-E058-4A7B-8B09-65E96878E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6BA6C-5F23-46F8-AE5D-5C3CF2A5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A97B3-0645-46CF-B2A4-29F7F1597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D6E1A-226C-4276-BF95-342FB4686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F24F9-6F76-486B-874B-9AEEB9259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B0E60-EEBD-49D8-98C4-FDA622E14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3AE4E-C97E-4826-A4DE-517D786C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59720-05A7-4948-960B-30F44CF9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16B1A-4DFD-4B9C-8119-DCBD25252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B9FDE-7668-49E4-98B6-5CA73A049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052120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古代名医医案赏析2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医案背景与名医介绍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病症诊断与辨证施治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药物配伍与用法解析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疗效评估与后续调理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名医学术思想与传承发展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医案赏析与启示意义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医案背景与名医介绍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41" r="32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医案来源及历史背景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历史背景丰富，涉及不同朝代、地域、社会环境和疾病流行情况，反映了当时医学发展的水平和特点。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医案多选自古代经典医籍，如《黄帝内经》、《伤寒论》、《金匮要略》等，以及历代名医的个人医案集。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名医生平与成就概述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古代名医如张仲景、孙思邈、李时珍等，他们不仅医术高超，而且具有深厚的医学理论和丰富的实践经验。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他们的医案记录了自己的临床经验和治疗思路，对后世医家产生了深远的影响，为中医传承和发展做出了重要贡献。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医案是中医临床经验的重要载体，记录了历代医家对疾病的认识、诊断和治疗过程，是中医传承和发展的重要依据。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通过研究古代名医的医案，可以深入了解中医理论的演变和实践经验的积累，对现代中医临床具有重要的指导意义。同时，医案也是中医文化的重要组成部分，体现了中医的人文精神和智慧。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医案在中医史上的地位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病症诊断与辨证施治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伴随症状，如饮食、睡眠、二便等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发病时间、病程及病情变化过程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患者年龄、性别、体质等基本情况介绍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主要症状表现，如疼痛、发热、咳嗽等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既往病史、家族病史等相关信息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患者病情及症状描述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名医辨证思路与方法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通过望、闻、问、切四诊合参，全面收集患者信息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根据中医理论，分析病因、病机、病位、病性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辨别证候类型，如风寒、湿热、阴虚、阳虚等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确定辨证施治的方向和重点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施治原则与具体方剂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根据辨证结果，制定治疗原则，如扶正祛邪、调整阴阳等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方剂组成、功效及煎服方法等相关说明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选择合适的方剂进行加减化裁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针对患者具体情况，进行个性化治疗建议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药物配伍与用法解析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73" b="125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古代名医医案中常用的药物有人参、黄芪、当归、熟地黄等，这些药物具有补气养血、滋阴补肾等功效。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通过药物组成的分析，可以了解医案中针对病情所采用的治疗原则和方法，如扶正祛邪、调整脏腑功能等。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药物组成及功效分析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功效分析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在药物配伍中，需要遵循一定的原则和禁忌，如避免十八反、十九畏等，以确保药物的安全性和有效性。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在药物使用过程中，需要注意药物的性味归经、升降浮沉等特性，以及患者的病情和体质等因素，避免不良反应的发生。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配伍禁忌与注意事项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https://d.book118.com/786105212012010044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2024-09-12T06:12:25.089</cp:lastPrinted>
  <dcterms:created xsi:type="dcterms:W3CDTF">2024-09-11T22:12:25Z</dcterms:created>
  <dcterms:modified xsi:type="dcterms:W3CDTF">2024-09-11T22:12:27Z</dcterms:modified>
</cp:coreProperties>
</file>