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9ACEB-3305-46F7-B1ED-B80F19AC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6D04-CD30-4D74-8632-F1716EAF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8FD24-FAE3-43B0-B380-A66D2B61F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67EFE-2B78-4982-840B-58495FAE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95E907-17D4-4601-8176-B41B3B424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1585F-D1A1-408E-A065-9783BA9B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1EFDA-83B9-41D9-9A0F-302FB58E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8DB8E-8FDD-46A8-A5B6-A6D8E876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DBA9C-3759-4198-8283-68D457E0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57F56-E7AF-45DF-B975-C63A7030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8D8E9-CFE5-42AF-92F3-A2895E72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0224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智能珠宝与可持续发展的结合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智能珠宝技术概述
 可持续发展原则分析
 智能珠宝与可持续发展结合意义
 智能珠宝材料的选择与应用
 智能珠宝能源的获取与储存
 智能珠宝与环境保护的协同
 智能珠宝对社会经济的正向影响
 智能珠宝与可持续发展未来展望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智能珠宝与可持续发展的结合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智能珠宝技术的发展趋势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智能珠宝市场不断增长</a:t>
            </a:r>
          </a:p>
          <a:p>
            <a:r>
              <a:t>2. 人工智能和机器学习技术在智能珠宝中的应用</a:t>
            </a:r>
          </a:p>
          <a:p>
            <a:r>
              <a:t>3. 智能珠宝与时尚趋势的融合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智能珠宝的功能和应用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健康监测和追踪</a:t>
            </a:r>
          </a:p>
          <a:p>
            <a:r>
              <a:t>2. 支付和身份验证</a:t>
            </a:r>
          </a:p>
          <a:p>
            <a:r>
              <a:t>3. 信息显示和通信</a:t>
            </a:r>
          </a:p>
          <a:p>
            <a:r>
              <a:t>4. 时尚和美学表达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智能珠宝的技术挑战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电池寿命和充电需求</a:t>
            </a:r>
          </a:p>
          <a:p>
            <a:r>
              <a:t>2. 数据传输和安全</a:t>
            </a:r>
          </a:p>
          <a:p>
            <a:r>
              <a:t>3. 尺寸和重量的限制</a:t>
            </a:r>
          </a:p>
          <a:p>
            <a:r>
              <a:t>4. 用户体验和交互设计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智能珠宝的潜在影响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个性化和定制化珠宝体验</a:t>
            </a:r>
          </a:p>
          <a:p>
            <a:r>
              <a:t>2. 改善健康和福祉</a:t>
            </a:r>
          </a:p>
          <a:p>
            <a:r>
              <a:t>3. 增强安全性和便利性</a:t>
            </a:r>
          </a:p>
          <a:p>
            <a:r>
              <a:t>4. 创造新的时尚和美学风格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智能珠宝的可持续发展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使用可再生和回收材料</a:t>
            </a:r>
          </a:p>
          <a:p>
            <a:r>
              <a:t>2. 减少生产过程中的能源消耗和碳排放</a:t>
            </a:r>
          </a:p>
          <a:p>
            <a:r>
              <a:t>3. 延长智能珠宝的使用寿命和回收利用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智能珠宝的未来展望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技术的进步和创新</a:t>
            </a:r>
          </a:p>
          <a:p>
            <a:r>
              <a:t>2. 新应用和用例的开发</a:t>
            </a:r>
          </a:p>
          <a:p>
            <a:r>
              <a:t>3. 智能珠宝与其他可穿戴设备的集成</a:t>
            </a:r>
          </a:p>
          <a:p>
            <a:r>
              <a:t>4. 智能珠宝与元宇宙和数字世界的结合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可持续发展原则分析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智能珠宝与可持续发展的结合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可持续发展原则分析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循环经济：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强调资源的循环利用和再利用，减少废物产生。在珠宝行业中，可通过使用再生材料、回收黄金和宝石，以及设计易于维修和回收的珠宝来实现循环经济。</a:t>
            </a:r>
          </a:p>
          <a:p>
            <a:r>
              <a:t>2. 推动珠宝生产和消费的透明度和问责制，确保整个供应链都遵守可持续发展的原则。</a:t>
            </a:r>
          </a:p>
          <a:p>
            <a:r>
              <a:t>3. 探索创新技术和解决方案，例如循环制造技术，以进一步提高珠宝行业的循环利用率和减少废物产生。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道德采购：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确保珠宝所使用的材料都是来自道德来源，例如不使用冲突矿物、不破坏环境的采矿方式，以及保障矿工和工人的人权和劳工权益。</a:t>
            </a:r>
          </a:p>
          <a:p>
            <a:r>
              <a:t>2. 支持和促进小规模矿工和宝石开采社区的可持续发展，帮助他们提高生计水平和保护当地环境。</a:t>
            </a:r>
          </a:p>
          <a:p>
            <a:r>
              <a:t>3. 开展珠宝的可追溯性项目，让消费者能够了解珠宝所使用的材料来源和生产过程，提高珠宝行业的透明度和问责制。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可持续发展原则分析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减少珠宝生产和零售过程中的能源消耗，例如通过使用节能设备、采用可再生能源，以及优化物流和运输。</a:t>
            </a:r>
          </a:p>
          <a:p>
            <a:r>
              <a:t>2. 减少珠宝生产和零售过程中的温室气体排放，例如通过使用低碳材料、减少废物产生，以及支持可再生能源和碳抵消项目。</a:t>
            </a:r>
          </a:p>
          <a:p>
            <a:r>
              <a:t>3. 通过创新技术和解决方案，例如3D打印和人工智能，提高珠宝生产的效率和减少材料浪费。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生物多样性保护：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减少珠宝开采和生产对生物多样性的负面影响，例如通过避免在敏感生态地区开采，并支持生态修复和保护项目。</a:t>
            </a:r>
          </a:p>
          <a:p>
            <a:r>
              <a:t>2. 使用合成或实验室培养的宝石，以减少对天然宝石的开采需求，从而保护生物多样性和自然资源。</a:t>
            </a:r>
          </a:p>
          <a:p>
            <a:r>
              <a:t>3. 促进珠宝行业的可持续消费，让消费者了解珠宝开采和生产对生物多样性的影响，并支持对生物多样性友好的珠宝品牌。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节能减排：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可持续发展原则分析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水资源管理：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减少珠宝开采和生产过程中的水资源消耗，例如通过使用水循环系统，并采用节水技术和设备。</a:t>
            </a:r>
          </a:p>
          <a:p>
            <a:r>
              <a:t>2. 减少珠宝开采和生产过程中的水污染，例如通过使用无毒化学品，并对废水进行处理。</a:t>
            </a:r>
          </a:p>
          <a:p>
            <a:r>
              <a:t>3. 支持和参与水资源管理项目，例如水资源保护和修复项目，以确保珠宝行业对水资源的影响是可持续的。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确保珠宝生产和零售过程中的工人享有安全的工作环境，并获得公平的工资和福利。</a:t>
            </a:r>
          </a:p>
          <a:p>
            <a:r>
              <a:t>2. 支持和参与珠宝行业的可持续发展倡议，例如公平贸易认证和负责任珠宝委员会认证，以提高珠宝行业的社会责任意识和实践。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智能珠宝与可持续发展结合意义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智能珠宝与可持续发展的结合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智能珠宝与可持续发展结合意义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环境保护：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智能珠宝采用可再生和可持续材料，减少对环境的破坏。</a:t>
            </a:r>
          </a:p>
          <a:p>
            <a:r>
              <a:t>2. 智能珠宝可通过传感器和算法监控环境污染，有助于环境保护。</a:t>
            </a:r>
          </a:p>
          <a:p>
            <a:r>
              <a:t>3. 智能珠宝可用于环境监测和数据收集，为环境保护提供数据支持。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资源节约：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智能珠宝采用可回收和可循环利用的材料，减少资源浪费。</a:t>
            </a:r>
          </a:p>
          <a:p>
            <a:r>
              <a:t>2. 智能珠宝通过优化生产工艺和减少包装，节省资源。</a:t>
            </a:r>
          </a:p>
          <a:p>
            <a:r>
              <a:t>3. 智能珠宝可通过监测和控制能源消耗，减少能源浪费。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智能珠宝与可持续发展结合意义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智能珠宝采用循环经济的生产方式，将废旧材料循环利用，减少对环境的污染。</a:t>
            </a:r>
          </a:p>
          <a:p>
            <a:r>
              <a:t>2. 智能珠宝通过建立回收和再生系统，将废旧智能珠宝回收再利用，实现资源循环。</a:t>
            </a:r>
          </a:p>
          <a:p>
            <a:r>
              <a:t>3. 智能珠宝通过设计和生产易于分解和回收的产品，方便废旧智能珠宝的回收。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社会责任：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智能珠宝的生产和销售过程注重社会责任，确保产品和服务不损害工人和消费者的权益。</a:t>
            </a:r>
          </a:p>
          <a:p>
            <a:r>
              <a:t>2. 智能珠宝通过公平贸易和可持续发展的方式采购原材料，保障工人的权益。</a:t>
            </a:r>
          </a:p>
          <a:p>
            <a:r>
              <a:t>3. 智能珠宝通过慈善捐赠和社会公益活动，回报社会。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循环经济：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智能珠宝与可持续发展结合意义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智能珠宝的技术创新有助于可持续发展，如采用低功耗技术减少能源消耗。</a:t>
            </a:r>
          </a:p>
          <a:p>
            <a:r>
              <a:t>2. 智能珠宝的技术创新有助于环境保护，如采用传感器技术监测环境 pollution。</a:t>
            </a:r>
          </a:p>
          <a:p>
            <a:r>
              <a:t>3. 智能珠宝的技术创新有助于资源节约，如采用可再生材料和可循环利用材料。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数据收集和分析：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智能珠宝可通过传感器收集环境数据，为环境保护和可持续发展提供数据支持。</a:t>
            </a:r>
          </a:p>
          <a:p>
            <a:r>
              <a:t>2. 智能珠宝可通过算法分析环境数据，发现环境问题和可持续发展的机会。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智能珠宝材料的选择与应用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智能珠宝与可持续发展的结合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https://d.book118.com/786110224112010055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智能珠宝技术概述</vt:lpstr>
      <vt:lpstr> 智能珠宝技术概述</vt:lpstr>
      <vt:lpstr> 智能珠宝技术概述</vt:lpstr>
      <vt:lpstr> 智能珠宝技术概述</vt:lpstr>
      <vt:lpstr> 可持续发展原则分析</vt:lpstr>
      <vt:lpstr> 可持续发展原则分析</vt:lpstr>
      <vt:lpstr> 可持续发展原则分析</vt:lpstr>
      <vt:lpstr> 可持续发展原则分析</vt:lpstr>
      <vt:lpstr> 智能珠宝与可持续发展结合意义</vt:lpstr>
      <vt:lpstr> 智能珠宝与可持续发展结合意义</vt:lpstr>
      <vt:lpstr> 智能珠宝与可持续发展结合意义</vt:lpstr>
      <vt:lpstr> 智能珠宝与可持续发展结合意义</vt:lpstr>
      <vt:lpstr> 智能珠宝材料的选择与应用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2024-09-22T22:29:39.392</cp:lastPrinted>
  <dcterms:created xsi:type="dcterms:W3CDTF">2024-09-22T14:29:39Z</dcterms:created>
  <dcterms:modified xsi:type="dcterms:W3CDTF">2024-09-22T14:29:41Z</dcterms:modified>
</cp:coreProperties>
</file>