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7336CA-34C9-4328-BAF6-03179DEBC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76AB44-257D-4F8A-A605-EF7B823FA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D09809-F3CC-4C3F-8D9A-ED173EBB3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5F3E1F-ADF6-47EF-B351-08B2616C3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1BD36A-76EC-469D-B651-6A3F7D70D7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8A287F-292C-43A0-845A-750151BD29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821B52-DD93-4D08-B738-B47E16AAD0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0B54C-0132-4C54-8D1A-E51CB6D7A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FB1C6B-633B-4323-8484-90890D2433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69447E-1266-48D5-8616-C6BF543F0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DFB8BA-FEDD-4807-834E-C0580878D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11102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无线通信和网络仿真技术基础</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无线通信概述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网络仿真技术基础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无线通信与网络仿真技术的关系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无线通信网络仿真技术实践</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无线通信网络仿真技术的发展趋势与挑战</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无线通信概述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无线通信定义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利用电磁波在自由空间中传播的特性进行信息交换的通信方式。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从早期的模拟通信到数字通信，再到现代的移动通信和卫星通信，无线通信经历了多个发展阶段。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36" r="51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主要包括发射机、信道和接收机三大部分，其中发射机负责将信息调制到电磁波上，信道是电磁波传播的媒介，接收机则负责接收并解调信号。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根据通信距离、传输介质、调制方式等多种因素，无线通信可分为多种类型，如微波通信、卫星通信、移动通信等。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无线通信系统的组成与分类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无线通信的应用领域</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无线局域网（WLAN）</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在局部区域内建立无线网络，提供高速数据传输服务。</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卫星通信</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利用人造地球卫星作为中继站转发微波信号，实现远距离通信。</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移动通信</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手机、平板电脑等移动终端设备通过无线通信技术实现语音、数据等信息的传输。</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物联网（IoT）</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通过无线通信技术将各种智能设备连接起来，实现设备间的互联互通和智能化管理。</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其他领域</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如军事通信、航空航天、遥控遥测等。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网络仿真技术基础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网络仿真是指利用计算机技术和数学建模方法，对真实网络系统进行模拟和仿真的过程。通过构建网络拓扑、配置网络参数、模拟网络流量等方式，可以模拟出真实网络环境的各种特性和行为。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网络仿真概念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网络仿真技术对于网络规划、设计、优化和故障排查等方面具有重要意义。它可以帮助工程师在实验室环境中模拟出各种复杂的网络场景，进行网络性能的测试和评估，从而缩短网络开发周期，降低网络建设和运营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网络仿真意义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网络仿真的概念与意义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早期网络仿真</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早期的网络仿真主要依赖于物理设备和实验室环境，通过搭建小型网络拓扑来模拟真实网络环境。这种方法成本较高，且难以模拟大规模网络环境。</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基于软件的网络仿真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随着计算机技术的发展，基于软件的网络仿真技术逐渐兴起。利用计算机软件可以构建虚拟的网络拓扑和配置网络参数，实现灵活、高效的网络仿真。</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基于云计算的网络仿真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近年来，云计算技术的快速发展为网络仿真提供了新的解决方案。基于云计算的网络仿真可以利用云计算平台强大的计算能力和弹性扩展特性，实现大规模、高逼真度的网络仿真。</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网络仿真技术的发展历程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仿真对象的不同，网络仿真技术可以分为链路级仿真、网络级仿真和系统级仿真三类。链路级仿真主要关注网络中单个链路的性能和行为；网络级仿真关注整个网络的性能和行为；系统级仿真则关注包括网络设备、协议和应用在内的整个系统的性能和行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应用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网络仿真技术在多个领域具有广泛应用。例如，在网络规划和设计阶段，可以利用网络仿真技术对设计方案进行验证和优化；在网络故障排查和优化阶段，可以利用网络仿真技术对故障现象进行复现和分析；在网络安全领域，可以利用网络仿真技术对安全策略进行评估和测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网络仿真技术的分类与应用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无线通信与网络仿真技术的关系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验证协议和算法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在真实环境中部署和测试新的通信协议和算法成本高昂，网络仿真提供了一种低成本、高效率的验证方法。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预测性能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通过仿真可以预测无线通信系统在不同场景和条件下的性能，为系统设计和优化提供依据。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评估和优化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仿真可用于评估不同设计方案或参数配置对系统性能的影响，进而实现系统优化。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无线通信对网络仿真的需求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协议栈仿真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通过仿真实现协议栈各层的功能，以验证协议的正确性和性能。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系统级仿真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对整个无线通信系统进行建模和仿真，包括发射机、信道、接收机等部分，以评估系统整体性能。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网络规划和优化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利用仿真技术对网络进行规划和优化，包括基站布局、频率规划、功率控制等。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网络仿真在无线通信中的应用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https://d.book118.com/786111102004010054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2024-09-20T23:24:45.591</cp:lastPrinted>
  <dcterms:created xsi:type="dcterms:W3CDTF">2024-09-20T15:24:45Z</dcterms:created>
  <dcterms:modified xsi:type="dcterms:W3CDTF">2024-09-20T15:24:47Z</dcterms:modified>
</cp:coreProperties>
</file>