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297717-69A7-4170-91C4-A60DC9FE5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07422F-AB43-444B-B743-1EC0F4B80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C0CB2F-B8B7-48C6-9478-0930AB50A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445981-2C9F-4924-AD41-CF5FE8328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58673E-7B97-4159-A6A4-8D077FE54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9A3775-9C2D-4BD6-8D8E-9141DE5B7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B4D0FF-BBA4-4676-B073-44C838A86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A5D3CA-BE11-48B8-8612-64909F980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33545E-CF29-40BA-8EDE-2544551EB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DB1B6B-C99C-4935-B6CA-E9FE1C573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E4BC09-B382-4C59-914D-DA7A945E2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111115140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2024年度医院病人安全计划课件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汇报时间：19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病人安全现状与挑战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2024年度医院病人安全计划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病人安全教育与培训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病人安全监测与报告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病人安全文化建设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通过本课件的学习，使医护人员充分认识到病人安全的重要性，掌握相关知识和技能，提高病人安全管理水平。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提高病人安全意识和技能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通过实施有效的病人安全措施，降低医疗事故的发生率，保障患者安全。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降低医疗事故发生率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通过加强病人安全管理，提高医院服务质量和患者满意度，增强医院竞争力，实现可持续发展。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促进医院可持续发展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病人安全是医疗服务的核心，直接关系到患者的生命安全和身体健康。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保障患者生命安全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加强病人安全管理，有助于规范医疗行为，提高医疗质量和效率。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病人安全是医院管理的重要指标之一，加强病人安全管理有助于提高医院信誉和形象。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增强医院信誉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有效的病人安全管理可以减少医疗差错和事故的发生，降低医疗纠纷的发生率。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减少医疗纠纷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3716" r="371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病人安全现状与挑战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医疗事故频发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由于医疗技术和管理水平不足，医疗事故数量居高不下，严重威胁病人安全。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院内感染问题突出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医院内感染是病人安全的重要隐患，当前院内感染率仍较高，需要加强防控措施。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用药安全存在隐患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不合理用药、用药错误等问题时有发生，对病人造成不必要的伤害。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当前病人安全状况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https://d.book118.com/786111115140010052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2024-09-19T01:24:53.762</cp:lastPrinted>
  <dcterms:created xsi:type="dcterms:W3CDTF">2024-09-18T17:24:53Z</dcterms:created>
  <dcterms:modified xsi:type="dcterms:W3CDTF">2024-09-18T17:24:55Z</dcterms:modified>
</cp:coreProperties>
</file>