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B5275-BB22-40C0-9E25-5006F6B75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CCEED-6FD0-4912-B851-5D3E9249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551F9-A11D-4287-B0DC-13E378ADF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85930-E8F3-4BD8-9BDC-F74DD199C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25605-DB14-4866-A861-91217B18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85F54-27F6-4282-BCAE-E2CFB844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A6C63-B93C-4E2A-8197-2BC09427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29D9C-3F1E-43A3-B194-CAC4312C6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BD02A-1110-4AB0-A1D5-6BA58C754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3219C-1C33-4365-9735-58AE92B5E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7DD8D-25DF-4712-97CA-835E4389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11231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保障道路施工人员的工作安全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道路施工人员工作安全现状分析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保障道路施工人员工作安全的措施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案例分析：成功保障道路施工人员工作安全的实践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道路施工是一项高风险工作，事故频发，必须采取有效措施保障施工人员的生命安全。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保障道路施工人员生命安全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通过加强安全管理，提高道路施工质量，推动行业健康可持续发展。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促进道路施工行业健康发展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道路施工行业规模庞大，从业人员众多，但安全管理水平参差不齐，事故频发。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道路施工环境复杂多变，涉及多个部门和单位，协调难度大；施工人员素质参差不齐，安全意识薄弱；缺乏有效的安全监管机制和应急救援体系。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道路施工行业现状及挑战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道路施工人员工作安全现状分析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物体打击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事故类型和原因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由于施工现场高处作业频繁，防护措施不到位或违反操作规程易导致高处坠落事故。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使用机械设备时，由于操作不当、设备故障或安全防护措施缺失等原因造成人员伤害。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施工现场存在各种潜在物体打击风险，如工具、材料等的掉落或飞溅。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施工现场涉及大量电气设备和线路，违章操作、设备老化、恶劣天气等因素都可能导致触电事故。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部分施工人员对安全规章制度缺乏了解，安全意识不强，存在违章作业现象。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一些施工人员缺乏必要的安全技能和操作经验，无法有效应对突发情况。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施工企业在安全培训和教育方面投入不足，导致施工人员安全素质参差不齐。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施工人员安全意识及技能水平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部分地区和行业对施工安全的监管力度不够，存在监管漏洞和盲区。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1"/>
          <a:stretch>
            <a:fillRect/>
          </a:stretch>
        </p:blipFill>
        <p:spPr>
          <a:xfrm>
            <a:off x="5168347" y="1536628"/>
            <a:ext cx="1898907" cy="1898908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b="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监管措施不到位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对于违反安全规定的行为，执法部门有时存在处罚不力、执法不严的情况。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目前对施工安全监管的效果评估机制不健全，难以全面客观地反映安全状况。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效果评估不完善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监管措施和效果评估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保障道路施工人员工作安全的措施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b="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b="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b="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通过定期的安全教育培训，使施工人员充分认识到安全的重要性，增强安全意识。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掌握安全知识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培训施工人员掌握基本的安全知识，如安全标识识别、安全操作规程等。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通过模拟演练、案例分析等方式，提高施工人员在紧急情况下的自救和互救能力。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劳保用品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配备合格的安全防护用品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b="2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b="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b="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为施工人员配备符合标准的安全帽，确保在发生意外时能够减轻对头部的伤害。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在高空作业时，必须佩戴安全带，并与可靠的挂点连接，防止坠落事故发生。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根据施工环境和作业内容，为施工人员提供适当的防护服，如防火服、防静电服等。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提供合格的劳保用品，如防护手套、防护鞋、耳塞等，减少施工过程中的职业伤害。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7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针对道路施工的特点和实际情况，制定详细的安全操作规程，明确各项安全要求和操作步骤。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设立专门的安全监督员，对施工过程进行全程监督，确保各项安全措施得到有效执行。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发现安全隐患或问题时，应立即停止作业并采取措施予以消除，确保施工人员的安全。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及时处理安全隐患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针对可能发生的紧急情况，制定相应的应急预案并进行演练，确保在紧急情况下能够迅速、有效地进行处置。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https://d.book118.com/786111231144010045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2024-09-14T11:58:22.493</cp:lastPrinted>
  <dcterms:created xsi:type="dcterms:W3CDTF">2024-09-14T03:58:22Z</dcterms:created>
  <dcterms:modified xsi:type="dcterms:W3CDTF">2024-09-14T03:58:24Z</dcterms:modified>
</cp:coreProperties>
</file>