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BFA898-52DC-43D0-8465-60276BFCA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170BA-2FFF-4C83-926A-79A7CED67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33C996-6D2F-4FDD-85C2-7055DB73D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E76D8D-8829-4CA1-A244-D9D7A9C967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CD307C-EF6D-4F7A-A799-3E65E11FBB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E26643-4632-4E8B-892F-F335C013F1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3008A7-A10C-46E2-8098-AB99C941CA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F80041-E856-4952-819B-45DB48DBB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5F893-23FB-4C42-BE26-7721A0190D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35B763-E55E-402F-ADF3-BC79CF398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6ED19E-63C6-41A8-A0C0-A7A9360B0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122020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门诊五官治疗室</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门诊五官治疗室概述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门诊五官治疗室工作流程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门诊五官治疗室常见疾病及处理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门诊五官治疗室的设备与技术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门诊五官治疗室的卫生与安全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门诊五官治疗室的未来发展与挑战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门诊五官治疗室概述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232" b="1723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功能</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提供五官科疾病的诊疗服务，包括常见病、多发病的初步诊断、治疗和病情监测，以及康复指导和支持。</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门诊五官治疗室是医疗机构中专门针对五官科疾病患者进行诊断、治疗和康复的场所。</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20" r="10420"/>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门诊五官治疗室的历史可以追溯到古代医学时期，随着医学技术的不断发展和进步，门诊五官治疗室的功能和设施也不断完善。</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现代门诊五官治疗室已经形成了较为完善的体系，配备了先进的医疗设备和诊疗技术，为患者提供更加专业、高效和人性化的服务。</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历史</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门诊五官治疗室通常由多个专业医生和医疗辅助人员组成，包括耳鼻喉科、眼科、口腔科等专业的医生，以及护士、技师等医疗辅助人员。</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门诊五官治疗室的人员配置需根据医疗机构的规模和患者需求进行合理安排，确保患者能够得到及时、专业的诊疗服务。</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组织结构</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人员配置</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组织结构与人员配置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门诊五官治疗室工作流程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3413" b="3413"/>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患者接待</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患者进入门诊五官治疗室后，工作人员应热情接待，引导患者到指定位置就座。</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信息登记</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工作人员需详细询问患者病情、过敏史、用药情况等，并填写病历和登记表。</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患者接待与登记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医生根据患者描述及检查结果，进行初步诊断，确定治疗方案。</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初步诊断</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根据治疗方案，由专业技术人员进行治疗操作，确保治疗效果。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治疗实施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治疗结束后，医生应告知患者随访时间和注意事项，确保治疗效果和患者康复。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对患者的诊疗过程、随访情况等进行详细记录，建立完整的病历档案。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随访与记录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记录管理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随访安排</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药品采购</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根据临床需求，采购符合国家标准的药品。</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药品发放</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根据医生处方，准确发放药品，并告知患者用药方法和注意事项。</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药品储存</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确保药品储存条件符合规定，防止药品变质、过期。</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药品监管</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定期对药品进行检查和盘点，确保药品质量和安全。</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门诊五官治疗室常见疾病及处理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l="6152" r="6152"/>
          <a:stretch>
            <a:fillRect/>
          </a:stretch>
        </p:blipFill>
        <p:spPr>
          <a:xfrm>
            <a:off x="6233164" y="3914561"/>
            <a:ext cx="5058968"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急性中耳炎</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急性中耳炎是中耳黏膜的急性化脓性炎症，表现为耳痛、耳鸣、听力下降等。治疗原则为控制感染、通畅引流、去除病因。</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慢性中耳炎</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慢性中耳炎是中耳黏膜的慢性炎症，表现为耳流脓、听力下降、鼓膜穿孔等。治疗原则为清除病灶、预防感染、改善听力。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外耳道炎</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外耳道炎是外耳道皮肤和皮下组织的炎症，表现为外耳道红肿、疼痛、分泌物增多等。治疗原则为控制感染、保持外耳道干燥。</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耳部疾病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67" b="44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结膜炎</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结膜炎是结膜组织的炎症，表现为眼部红肿、疼痛、分泌物增多等。治疗原则为控制感染、减轻炎症反应。</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角膜炎</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角膜炎是角膜组织的炎症，表现为眼部疼痛、畏光、流泪等。治疗原则为抗感染、抗炎、促进角膜修复。</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青光眼</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青光眼是一组以眼压升高为主要特征的眼病，表现为眼部疼痛、视力下降等。治疗原则为降低眼压、保护视神经。</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眼部疾病</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https://d.book118.com/786112202000010033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2024-09-01T09:08:20.316</cp:lastPrinted>
  <dcterms:created xsi:type="dcterms:W3CDTF">2024-09-01T01:08:20Z</dcterms:created>
  <dcterms:modified xsi:type="dcterms:W3CDTF">2024-09-01T01:08:22Z</dcterms:modified>
</cp:coreProperties>
</file>