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828DC-B12D-4168-BD47-24FEB04C5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6D42F-2206-462E-AA08-A7B26C888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A22EB-182E-4529-819F-B7CFE1F65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B1D46-9E18-46E2-B25D-4DC05687B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3AA3E8-150C-4FEE-9050-A72F365B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1CD734-49D7-4538-9B37-9B8BC763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2703D8-629C-4DF1-AFFC-5E55F7C57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740DC-9585-4491-9C4D-CF3C65406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4A8F4-DD60-4C78-8193-549AD229E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59B35-A852-453E-AFAB-0C724F9C0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907BF-F719-4A05-989A-7E6CDBC53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93" r:id="rId2"/>
    <p:sldLayoutId id="2147488494" r:id="rId3"/>
    <p:sldLayoutId id="2147488495" r:id="rId4"/>
    <p:sldLayoutId id="2147488496" r:id="rId5"/>
    <p:sldLayoutId id="2147488497" r:id="rId6"/>
    <p:sldLayoutId id="2147488498" r:id="rId7"/>
    <p:sldLayoutId id="2147488499" r:id="rId8"/>
    <p:sldLayoutId id="2147488500" r:id="rId9"/>
    <p:sldLayoutId id="2147488501" r:id="rId10"/>
    <p:sldLayoutId id="21474885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132411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影响毛利的因素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销售价格对毛利的影响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销量对毛利的影响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其他因素对毛利的影响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成本对毛利的影响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成本对毛利的影响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直接成本与毛利的关系</a:t>
            </a:r>
            <a:endParaRPr lang="zh-CN" altLang="en-US"/>
          </a:p>
        </p:txBody>
      </p:sp>
      <p:sp>
        <p:nvSpPr>
          <p:cNvPr id="10489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直接成本：生产过程中直接消耗的原材料、人工、设备等成本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毛利：销售收入减去直接成本后的利润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关系：直接成本越高，毛利越低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影响：直接成本对毛利有直接影响，降低直接成本可以提高毛利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间接成本对毛利的影响</a:t>
            </a:r>
            <a:endParaRPr lang="zh-CN" altLang="en-US"/>
          </a:p>
        </p:txBody>
      </p:sp>
      <p:sp>
        <p:nvSpPr>
          <p:cNvPr id="104896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6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租金：租金是影响毛利的重要因素，过高的租金会降低毛利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员工工资：员工工资是影响毛利的重要因素，过高的员工工资会降低毛利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原材料成本：原材料成本是影响毛利的重要因素，过高的原材料成本会降低毛利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营销费用：营销费用是影响毛利的重要因素，过高的营销费用会降低毛利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成本控制措施</a:t>
            </a:r>
            <a:endParaRPr lang="zh-CN" altLang="en-US"/>
          </a:p>
        </p:txBody>
      </p:sp>
      <p:sp>
        <p:nvSpPr>
          <p:cNvPr id="10490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采购成本控制：选择合适的供应商，降低采购成本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生产成本控制：优化生产流程，提高生产效率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销售成本控制：合理定价，提高销售利润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管理成本控制：优化管理流程，降低管理成本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财务成本控制：合理利用财务杠杆，降低财务成本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风险成本控制：规避风险，降低风险成本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成本降低对毛利的贡献</a:t>
            </a:r>
            <a:endParaRPr lang="zh-CN" altLang="en-US"/>
          </a:p>
        </p:txBody>
      </p:sp>
      <p:sp>
        <p:nvSpPr>
          <p:cNvPr id="10490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成本降低可以增加毛利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成本降低可以提高产品竞争力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成本降低可以降低价格，吸引更多消费者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成本降低可以提高企业的盈利能力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销售价格对毛利的影响</a:t>
            </a:r>
            <a:endParaRPr lang="zh-CN" altLang="en-US"/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定价策略与毛利的关系</a:t>
            </a:r>
            <a:endParaRPr lang="zh-CN" altLang="en-US"/>
          </a:p>
        </p:txBody>
      </p:sp>
      <p:sp>
        <p:nvSpPr>
          <p:cNvPr id="10491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定价策略对毛利的影响：定价策略的不同会影响毛利的高低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定价策略与毛利的关系：合理的定价策略可以提高毛利，不合理的定价策略会导致毛利下降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定价策略：影响毛利的关键因素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定价策略包括：成本加成定价法、市场定价法、竞争定价法等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价格调整对毛利的影响</a:t>
            </a:r>
            <a:endParaRPr lang="zh-CN" altLang="en-US"/>
          </a:p>
        </p:txBody>
      </p:sp>
      <p:sp>
        <p:nvSpPr>
          <p:cNvPr id="104924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价格上涨：毛利增加，但可能导致销量下降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价格下降：毛利减少，但可能导致销量增加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价格调整策略：根据市场需求和竞争情况制定合适的价格调整策略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价格调整时机：选择合适的时机进行价格调整，如节假日、促销活动等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促销活动对毛利的影响</a:t>
            </a:r>
            <a:endParaRPr lang="zh-CN" altLang="en-US"/>
          </a:p>
        </p:txBody>
      </p:sp>
      <p:sp>
        <p:nvSpPr>
          <p:cNvPr id="10492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促销活动可以吸引更多的消费者，提高销售量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促销活动可以增加品牌知名度和美誉度，提高品牌价值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促销活动可以促进消费者购买，提高销售额和毛利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促销活动可以降低库存积压，减少库存成本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https://d.book118.com/786113241120010031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影响毛利的因素</vt:lpstr>
      <vt:lpstr>目录</vt:lpstr>
      <vt:lpstr>添加章节标题</vt:lpstr>
      <vt:lpstr>成本对毛利的影响</vt:lpstr>
      <vt:lpstr>直接成本与毛利的关系</vt:lpstr>
      <vt:lpstr>间接成本对毛利的影响</vt:lpstr>
      <vt:lpstr>成本控制措施</vt:lpstr>
      <vt:lpstr>成本降低对毛利的贡献</vt:lpstr>
      <vt:lpstr>销售价格对毛利的影响</vt:lpstr>
      <vt:lpstr>定价策略与毛利的关系</vt:lpstr>
      <vt:lpstr>价格调整对毛利的影响</vt:lpstr>
      <vt:lpstr>促销活动对毛利的影响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2024-08-30T00:19:08.969</cp:lastPrinted>
  <dcterms:created xsi:type="dcterms:W3CDTF">2024-08-29T16:19:08Z</dcterms:created>
  <dcterms:modified xsi:type="dcterms:W3CDTF">2024-08-29T16:19:11Z</dcterms:modified>
</cp:coreProperties>
</file>