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FF7D5-4DD6-4A72-8A82-D06AAEEB7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F9C2B-2C75-4938-9C4D-456A38622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185B6-BF75-4DDE-AEE7-0CEE473EA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FF584-7208-4ED2-A3AF-1C6FDEC1E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9DD17C-E7D4-4A8B-916B-4FA5EDE76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EE1CF-E616-4B23-A076-379121896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A00F07-9B94-4AC6-A581-C0283F4BE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8A409-8792-4B50-A34E-93DA1DCF6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8097A-39DA-4A21-8ECB-E783A7748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16E64-467D-4379-8674-E36DC60B8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FFB3A-5B23-4430-8A7F-67ADB8024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141051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电商物流项目可行性专项研究及投资价值咨询报告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766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766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投资价值评估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当前电商行业的快速发展，对物流服务的需求不断增长。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现有物流体系存在效率低下、成本较高等问题，需要创新解决方案。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国家政策支持物流行业的发展，为电商物流项目提供了良好的政策环境。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提高物流效率，降低物流成本。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提升电商平台的用户体验，增强用户忠诚度。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实现物流资源的优化配置，推动物流行业的转型升级。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对电商物流市场需求进行分析，确定目标客户群体和需求特点。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设计适合电商平台的物流解决方案，包括仓储、配送、信息处理等方面。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对项目的投资回报率、风险等因素进行评估，为投资者提供决策依据。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电商物流市场定义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电商物流是指电子商务平台上的商品从卖家到买家的整个物流过程，包括仓储、配送、运输、退货处理等方面。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电商物流市场发展历程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从最初的自建物流模式，到第三方物流模式，再到现在的智能物流模式，电商物流市场经历了快速的发展和变革。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电商物流市场现状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目前，电商物流市场已经进入了更为成熟和稳定的阶段，但仍然存在着一些痛点和挑战，如配送效率、物流成本、用户体验等方面的问题。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电商物流市场概述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电商物流市场主要分布在经济发达地区和人口密集地区，其中一线城市和部分二线城市的市场份额较大。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电商物流企业的目标客户群体主要包括电商平台、商家和终端消费者。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随着电子商务市场的不断扩大，电商物流市场规模也在不断增长。根据相关数据，未来几年电商物流市场仍将保持较快的增长速度。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目前电商物流市场的主要竞争对手包括顺丰速运、中通快递、圆通速递等大型物流企业。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这些大型物流企业具有完善的配送网络、先进的物流管理系统和丰富的物流经验等优势。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同时，这些大型物流企业的运营成本较高，服务价格也相对较高，可能不利于市场竞争。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随着社会对环保问题的日益关注，绿色环保将成为电商物流市场的一个重要趋势。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随着消费者需求的多样化，电商物流企业将提供更加个性化、定制化的服务来满足市场需求。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随着物联网、大数据、人工智能等技术的不断发展，电商物流市场将迎来更多的技术创新和应用。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采用自动化仓储系统，实现货物快速、准确存储和检索。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自动化仓储技术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利用大数据、人工智能等技术，实现智能路径规划、实时监控和配送优化。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智能物流配送技术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通过物联网技术，实现货物信息的实时追踪和监控。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采用云计算技术，实现数据处理、存储和分析的高效处理。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技术集成与兼容性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难点在于不同技术之间的集成和兼容，解决方案包括制定统一的技术标准和接口规范。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技术更新与升级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难点在于保持技术的先进性和持续升级，解决方案包括建立技术更新和升级机制，以及与技术供应商保持良好合作关系。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难点在于确保数据传输和存储的安全性，解决方案包括采用加密技术和访问控制机制。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技术实施难点与解决方案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https://d.book118.com/786114105123010031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2024-08-30T01:20:36.121</cp:lastPrinted>
  <dcterms:created xsi:type="dcterms:W3CDTF">2024-08-29T17:20:36Z</dcterms:created>
  <dcterms:modified xsi:type="dcterms:W3CDTF">2024-08-29T17:20:38Z</dcterms:modified>
</cp:coreProperties>
</file>