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DBD35B-A3C8-44A3-9ADD-00D0BFCDE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E4D839-986E-4230-A19C-2B7E253FFB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C621A6-DFCF-4D6D-9562-08BFF23B3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F5E664-9CEC-46EA-9F6E-553AC5E73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E7A805-1808-4950-B047-59062D54B9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189EF7-F1AB-4D4A-BF95-0E1AC8253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272962-A718-4206-99F3-02B8D3AB2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A0571D-0A1D-4492-8ECC-D55DE0F6F4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0D3F7D-5BD4-4A98-B101-C5FE28C33B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E665CE-FAC8-44C6-98A9-824ADF8E6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2B4BD4-8B20-4A69-8A75-2112855F7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6114234233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9个月的外贸业务工作总结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业务技能提升与学习成长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挑战与问题解决经验分享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在过去的9个月中，我们成功获得了XX个新订单，总价值达到XX万美元。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与去年同期相比，我们的销售额增长了XX%，实现了XX万美元的业绩。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订单数量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销售额增长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订单数量与销售额增长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07" r="2380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我们成功开发了XX个新客户，并与其中XX家建立了长期合作关系。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新客户开发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与新客户合作的项目进展顺利，目前已有XX个项目进入生产阶段。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合作进展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新客户开发与合作进展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我们成功拓展了XX种新的出口产品，包括XX、XX等。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我们的产品成功进入了XX个新的海外市场，包括XX、XX等。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出口产品种类与市场拓展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市场拓展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出口产品种类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供应链管理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我们加强了与供应商的合作与沟通，提高了原材料采购的效率和准确性。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优化成果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通过优化生产流程和降低成本，我们成功实现了XX%的成本降低，提高了产品的竞争力。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467" r="28467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供应链管理与优化成果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业务技能提升与学习成长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0756" r="107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熟练掌握外语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通过不断学习和实践，我能够熟练掌握外语，能够流利地与外商进行口头和书面沟通。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谈判技巧提升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在谈判中，我学会了如何与外商建立良好的关系，并运用有效的谈判技巧，争取到更好的价格和交货期等条件。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外语沟通与谈判能力提升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333" b="3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我深入了解了国际贸易的基本规则和惯例，如国际贸易术语、贸易壁垒等，为更好地开展外贸业务提供了保障。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熟悉国际贸易规则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我时刻关注国内外贸易政策的调整和变化，以便及时调整公司的出口策略，确保业务的顺利开展。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关注政策变化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国际贸易规则与政策了解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客户关系维护与拓展技巧掌握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客户关系维护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我注重与客户的沟通和联系，定期回访客户，了解他们的需求和反馈，及时解决可能出现的问题。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拓展新客户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通过参加展会、网络推广等方式，我积极寻找新的客户资源，不断拓展公司的业务范围。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https://d.book118.com/786114234233010035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2024-09-05T23:52:53.057</cp:lastPrinted>
  <dcterms:created xsi:type="dcterms:W3CDTF">2024-09-05T15:52:53Z</dcterms:created>
  <dcterms:modified xsi:type="dcterms:W3CDTF">2024-09-05T15:52:55Z</dcterms:modified>
</cp:coreProperties>
</file>