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7731EF-CBDC-4091-86ED-E94BE0F78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CA9D3D-65EA-4F3E-9092-C16C3666B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462511-79A9-41BB-ACEC-6902F824F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D4A240-662A-4196-9A9F-813E24D24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618253-C8D6-4A7C-A8F0-1D7F3B4B6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494DEF-9353-4D7B-B65A-57D19C402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0C06D3-9C95-49E0-905F-09C5898BA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62A421-A03F-48FC-AB77-36FE3C56E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673F55-5FB9-465E-BC0F-53E760B5C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4C2101-607E-466B-91D4-73A3FCC0A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82941E-7BCA-4805-AAF2-C7478E148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12101521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护理社会实践报告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实践背景介绍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实践内容概述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实践成果总结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社会影响评估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未来展望与计划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实践背景介绍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通过实践活动，学生能够将理论知识与实际操作相结合，提高自己的护理技能和操作水平。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培养护理专业学生的实践能力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实践活动有助于学生了解护理工作的实际需求，为患者提供更优质、专业的护理服务。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提高护理服务质量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通过实践活动，学生能够更好地了解社会和民众的需求，培养自己的社会责任感和奉献精神。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增强社会责任感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实践活动的目的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根据实践活动的目的和参与人员的情况，选择适合的实践地点和机构，如医院、养老院、社区卫生服务中心等。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确定实践地点和机构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按照实践计划实施实践活动，确保活动的顺利进行和目标的实现。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开展实践活动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根据实践地点的实际情况，制定详细的实践计划，包括实践内容、时间安排、人员分工等。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制定实践计划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根据实践计划，准备所需的物资和设备，如护理器材、药品、防护用品等。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准备实践物资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实践活动的组织与安排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3813" r="381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11" b="11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实践活动的参与人员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护理专业学生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参与实践活动的主要人员，通过实践活动提高自己的护理技能和综合素质。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教师或导师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负责实践活动的组织和指导，确保实践活动的顺利进行和目标的实现。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实践地点的工作人员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协助参与实践活动的学生，提供必要的指导和支持。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实践内容概述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协助医生进行诊断、治疗和护理，为患者提供必要的心理支持。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参与医院日常护理工作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组织健康讲座，向社区居民普及健康知识和技能。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健康教育推广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为老年人、残疾人等特殊群体提供生活照料和医疗护理服务。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社区服务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参与医院组织的义诊活动，为贫困地区提供医疗援助。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志愿服务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实践活动的具体内容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提高护理技能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应对紧急情况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与患者沟通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实践中的重点任务与挑战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422" r="1642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715" r="1671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在实践中不断学习和掌握新的护理技能，提高护理质量。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在紧急情况下迅速做出反应，确保患者得到及时救治。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与患者建立良好的沟通关系，了解他们的需求和问题，提供个性化的护理服务。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与医生、护士和其他医务人员密切合作，共同完成护理任务。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471" r="1747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在团队中明确各自的工作分工，相互协作，共同完成护理任务。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明确分工与合作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与医生、护士和其他医务人员保持及时、准确的信息沟通，确保患者得到最佳的护理服务。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认真倾听患者和家属的意见和需求，理解他们的感受，提供人性化的护理服务。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及时向团队成员提供反馈意见，共同改进护理工作流程和方法，提高护理质量。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反馈与改进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实践中的团队协作与沟通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实践成果总结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https://d.book118.com/786121015214010040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2024-09-07T09:38:51.416</cp:lastPrinted>
  <dcterms:created xsi:type="dcterms:W3CDTF">2024-09-07T01:38:51Z</dcterms:created>
  <dcterms:modified xsi:type="dcterms:W3CDTF">2024-09-07T01:38:53Z</dcterms:modified>
</cp:coreProperties>
</file>