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583" r:id="rId2"/>
  </p:sldMasterIdLst>
  <p:sldIdLst>
    <p:sldId id="259" r:id="rId3"/>
    <p:sldId id="262" r:id="rId4"/>
    <p:sldId id="265" r:id="rId5"/>
    <p:sldId id="268" r:id="rId6"/>
    <p:sldId id="270" r:id="rId7"/>
  </p:sldIdLst>
  <p:sldSz cx="9144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tags" Target="tags/tag136.xml" /><Relationship Id="rId9" Type="http://schemas.openxmlformats.org/officeDocument/2006/relationships/presProps" Target="pres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image" Target="../media/image8.png" /><Relationship Id="rId16" Type="http://schemas.openxmlformats.org/officeDocument/2006/relationships/tags" Target="../tags/tag8.xml" /><Relationship Id="rId17" Type="http://schemas.openxmlformats.org/officeDocument/2006/relationships/image" Target="../media/image9.png" /><Relationship Id="rId18" Type="http://schemas.openxmlformats.org/officeDocument/2006/relationships/tags" Target="../tags/tag9.xml" /><Relationship Id="rId19" Type="http://schemas.openxmlformats.org/officeDocument/2006/relationships/image" Target="../media/image10.png" /><Relationship Id="rId2" Type="http://schemas.openxmlformats.org/officeDocument/2006/relationships/tags" Target="../tags/tag1.xml" /><Relationship Id="rId20" Type="http://schemas.openxmlformats.org/officeDocument/2006/relationships/tags" Target="../tags/tag10.xml" /><Relationship Id="rId21" Type="http://schemas.openxmlformats.org/officeDocument/2006/relationships/image" Target="../media/image11.png" /><Relationship Id="rId22" Type="http://schemas.openxmlformats.org/officeDocument/2006/relationships/tags" Target="../tags/tag11.xml" /><Relationship Id="rId23" Type="http://schemas.openxmlformats.org/officeDocument/2006/relationships/image" Target="../media/image12.png" /><Relationship Id="rId24" Type="http://schemas.openxmlformats.org/officeDocument/2006/relationships/tags" Target="../tags/tag12.xml" /><Relationship Id="rId25" Type="http://schemas.openxmlformats.org/officeDocument/2006/relationships/tags" Target="../tags/tag13.xml" /><Relationship Id="rId26" Type="http://schemas.openxmlformats.org/officeDocument/2006/relationships/tags" Target="../tags/tag14.xml" /><Relationship Id="rId27" Type="http://schemas.openxmlformats.org/officeDocument/2006/relationships/tags" Target="../tags/tag15.xml" /><Relationship Id="rId28" Type="http://schemas.openxmlformats.org/officeDocument/2006/relationships/tags" Target="../tags/tag16.xml" /><Relationship Id="rId29" Type="http://schemas.openxmlformats.org/officeDocument/2006/relationships/tags" Target="../tags/tag17.xml" /><Relationship Id="rId3" Type="http://schemas.openxmlformats.org/officeDocument/2006/relationships/image" Target="../media/image2.png" /><Relationship Id="rId30" Type="http://schemas.openxmlformats.org/officeDocument/2006/relationships/tags" Target="../tags/tag18.xml" /><Relationship Id="rId31" Type="http://schemas.openxmlformats.org/officeDocument/2006/relationships/slideMaster" Target="../slideMasters/slideMaster2.xml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15.png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image" Target="../media/image2.png" /><Relationship Id="rId14" Type="http://schemas.openxmlformats.org/officeDocument/2006/relationships/tags" Target="../tags/tag32.xml" /><Relationship Id="rId15" Type="http://schemas.openxmlformats.org/officeDocument/2006/relationships/tags" Target="../tags/tag3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image" Target="../media/image13.png" /><Relationship Id="rId7" Type="http://schemas.openxmlformats.org/officeDocument/2006/relationships/tags" Target="../tags/tag28.xml" /><Relationship Id="rId8" Type="http://schemas.openxmlformats.org/officeDocument/2006/relationships/image" Target="../media/image14.png" /><Relationship Id="rId9" Type="http://schemas.openxmlformats.org/officeDocument/2006/relationships/tags" Target="../tags/tag29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7.png" /><Relationship Id="rId11" Type="http://schemas.openxmlformats.org/officeDocument/2006/relationships/tags" Target="../tags/tag40.xml" /><Relationship Id="rId12" Type="http://schemas.openxmlformats.org/officeDocument/2006/relationships/image" Target="../media/image8.png" /><Relationship Id="rId13" Type="http://schemas.openxmlformats.org/officeDocument/2006/relationships/tags" Target="../tags/tag41.xml" /><Relationship Id="rId14" Type="http://schemas.openxmlformats.org/officeDocument/2006/relationships/image" Target="../media/image16.png" /><Relationship Id="rId15" Type="http://schemas.openxmlformats.org/officeDocument/2006/relationships/tags" Target="../tags/tag42.xml" /><Relationship Id="rId16" Type="http://schemas.openxmlformats.org/officeDocument/2006/relationships/image" Target="../media/image17.png" /><Relationship Id="rId17" Type="http://schemas.openxmlformats.org/officeDocument/2006/relationships/tags" Target="../tags/tag43.xml" /><Relationship Id="rId18" Type="http://schemas.openxmlformats.org/officeDocument/2006/relationships/image" Target="../media/image18.png" /><Relationship Id="rId19" Type="http://schemas.openxmlformats.org/officeDocument/2006/relationships/tags" Target="../tags/tag44.xml" /><Relationship Id="rId2" Type="http://schemas.openxmlformats.org/officeDocument/2006/relationships/tags" Target="../tags/tag34.xml" /><Relationship Id="rId20" Type="http://schemas.openxmlformats.org/officeDocument/2006/relationships/tags" Target="../tags/tag45.xml" /><Relationship Id="rId21" Type="http://schemas.openxmlformats.org/officeDocument/2006/relationships/tags" Target="../tags/tag46.xml" /><Relationship Id="rId22" Type="http://schemas.openxmlformats.org/officeDocument/2006/relationships/image" Target="../media/image15.png" /><Relationship Id="rId23" Type="http://schemas.openxmlformats.org/officeDocument/2006/relationships/tags" Target="../tags/tag47.xml" /><Relationship Id="rId24" Type="http://schemas.openxmlformats.org/officeDocument/2006/relationships/tags" Target="../tags/tag48.xml" /><Relationship Id="rId25" Type="http://schemas.openxmlformats.org/officeDocument/2006/relationships/image" Target="../media/image3.png" /><Relationship Id="rId26" Type="http://schemas.openxmlformats.org/officeDocument/2006/relationships/tags" Target="../tags/tag49.xml" /><Relationship Id="rId27" Type="http://schemas.openxmlformats.org/officeDocument/2006/relationships/image" Target="../media/image4.png" /><Relationship Id="rId28" Type="http://schemas.openxmlformats.org/officeDocument/2006/relationships/tags" Target="../tags/tag50.xml" /><Relationship Id="rId29" Type="http://schemas.openxmlformats.org/officeDocument/2006/relationships/image" Target="../media/image9.png" /><Relationship Id="rId3" Type="http://schemas.openxmlformats.org/officeDocument/2006/relationships/tags" Target="../tags/tag35.xml" /><Relationship Id="rId30" Type="http://schemas.openxmlformats.org/officeDocument/2006/relationships/tags" Target="../tags/tag51.xml" /><Relationship Id="rId31" Type="http://schemas.openxmlformats.org/officeDocument/2006/relationships/image" Target="../media/image10.png" /><Relationship Id="rId32" Type="http://schemas.openxmlformats.org/officeDocument/2006/relationships/tags" Target="../tags/tag52.xml" /><Relationship Id="rId33" Type="http://schemas.openxmlformats.org/officeDocument/2006/relationships/image" Target="../media/image11.png" /><Relationship Id="rId34" Type="http://schemas.openxmlformats.org/officeDocument/2006/relationships/tags" Target="../tags/tag53.xml" /><Relationship Id="rId35" Type="http://schemas.openxmlformats.org/officeDocument/2006/relationships/image" Target="../media/image12.png" /><Relationship Id="rId36" Type="http://schemas.openxmlformats.org/officeDocument/2006/relationships/tags" Target="../tags/tag54.xml" /><Relationship Id="rId37" Type="http://schemas.openxmlformats.org/officeDocument/2006/relationships/image" Target="../media/image14.png" /><Relationship Id="rId38" Type="http://schemas.openxmlformats.org/officeDocument/2006/relationships/tags" Target="../tags/tag55.xml" /><Relationship Id="rId39" Type="http://schemas.openxmlformats.org/officeDocument/2006/relationships/tags" Target="../tags/tag56.xml" /><Relationship Id="rId4" Type="http://schemas.openxmlformats.org/officeDocument/2006/relationships/tags" Target="../tags/tag36.xml" /><Relationship Id="rId40" Type="http://schemas.openxmlformats.org/officeDocument/2006/relationships/image" Target="../media/image6.png" /><Relationship Id="rId41" Type="http://schemas.openxmlformats.org/officeDocument/2006/relationships/tags" Target="../tags/tag57.xml" /><Relationship Id="rId42" Type="http://schemas.openxmlformats.org/officeDocument/2006/relationships/tags" Target="../tags/tag58.xml" /><Relationship Id="rId43" Type="http://schemas.openxmlformats.org/officeDocument/2006/relationships/tags" Target="../tags/tag59.xml" /><Relationship Id="rId44" Type="http://schemas.openxmlformats.org/officeDocument/2006/relationships/slideMaster" Target="../slideMasters/slideMaster2.xml" /><Relationship Id="rId5" Type="http://schemas.openxmlformats.org/officeDocument/2006/relationships/tags" Target="../tags/tag37.xml" /><Relationship Id="rId6" Type="http://schemas.openxmlformats.org/officeDocument/2006/relationships/image" Target="../media/image2.png" /><Relationship Id="rId7" Type="http://schemas.openxmlformats.org/officeDocument/2006/relationships/tags" Target="../tags/tag38.xml" /><Relationship Id="rId8" Type="http://schemas.openxmlformats.org/officeDocument/2006/relationships/image" Target="../media/image5.png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4.xml" /><Relationship Id="rId11" Type="http://schemas.openxmlformats.org/officeDocument/2006/relationships/image" Target="../media/image6.png" /><Relationship Id="rId12" Type="http://schemas.openxmlformats.org/officeDocument/2006/relationships/tags" Target="../tags/tag95.xml" /><Relationship Id="rId13" Type="http://schemas.openxmlformats.org/officeDocument/2006/relationships/image" Target="../media/image7.png" /><Relationship Id="rId14" Type="http://schemas.openxmlformats.org/officeDocument/2006/relationships/tags" Target="../tags/tag96.xml" /><Relationship Id="rId15" Type="http://schemas.openxmlformats.org/officeDocument/2006/relationships/image" Target="../media/image8.png" /><Relationship Id="rId16" Type="http://schemas.openxmlformats.org/officeDocument/2006/relationships/tags" Target="../tags/tag97.xml" /><Relationship Id="rId17" Type="http://schemas.openxmlformats.org/officeDocument/2006/relationships/image" Target="../media/image9.png" /><Relationship Id="rId18" Type="http://schemas.openxmlformats.org/officeDocument/2006/relationships/tags" Target="../tags/tag98.xml" /><Relationship Id="rId19" Type="http://schemas.openxmlformats.org/officeDocument/2006/relationships/image" Target="../media/image10.png" /><Relationship Id="rId2" Type="http://schemas.openxmlformats.org/officeDocument/2006/relationships/tags" Target="../tags/tag90.xml" /><Relationship Id="rId20" Type="http://schemas.openxmlformats.org/officeDocument/2006/relationships/tags" Target="../tags/tag99.xml" /><Relationship Id="rId21" Type="http://schemas.openxmlformats.org/officeDocument/2006/relationships/image" Target="../media/image11.png" /><Relationship Id="rId22" Type="http://schemas.openxmlformats.org/officeDocument/2006/relationships/tags" Target="../tags/tag100.xml" /><Relationship Id="rId23" Type="http://schemas.openxmlformats.org/officeDocument/2006/relationships/image" Target="../media/image12.png" /><Relationship Id="rId24" Type="http://schemas.openxmlformats.org/officeDocument/2006/relationships/tags" Target="../tags/tag101.xml" /><Relationship Id="rId25" Type="http://schemas.openxmlformats.org/officeDocument/2006/relationships/tags" Target="../tags/tag102.xml" /><Relationship Id="rId26" Type="http://schemas.openxmlformats.org/officeDocument/2006/relationships/tags" Target="../tags/tag103.xml" /><Relationship Id="rId27" Type="http://schemas.openxmlformats.org/officeDocument/2006/relationships/tags" Target="../tags/tag104.xml" /><Relationship Id="rId28" Type="http://schemas.openxmlformats.org/officeDocument/2006/relationships/tags" Target="../tags/tag105.xml" /><Relationship Id="rId29" Type="http://schemas.openxmlformats.org/officeDocument/2006/relationships/tags" Target="../tags/tag106.xml" /><Relationship Id="rId3" Type="http://schemas.openxmlformats.org/officeDocument/2006/relationships/image" Target="../media/image2.png" /><Relationship Id="rId30" Type="http://schemas.openxmlformats.org/officeDocument/2006/relationships/tags" Target="../tags/tag107.xml" /><Relationship Id="rId31" Type="http://schemas.openxmlformats.org/officeDocument/2006/relationships/slideMaster" Target="../slideMasters/slideMaster2.xml" /><Relationship Id="rId4" Type="http://schemas.openxmlformats.org/officeDocument/2006/relationships/tags" Target="../tags/tag91.xml" /><Relationship Id="rId5" Type="http://schemas.openxmlformats.org/officeDocument/2006/relationships/image" Target="../media/image3.png" /><Relationship Id="rId6" Type="http://schemas.openxmlformats.org/officeDocument/2006/relationships/tags" Target="../tags/tag92.xml" /><Relationship Id="rId7" Type="http://schemas.openxmlformats.org/officeDocument/2006/relationships/image" Target="../media/image4.png" /><Relationship Id="rId8" Type="http://schemas.openxmlformats.org/officeDocument/2006/relationships/tags" Target="../tags/tag93.xml" /><Relationship Id="rId9" Type="http://schemas.openxmlformats.org/officeDocument/2006/relationships/image" Target="../media/image5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0164B-F8ED-4334-8BFC-3BF1FA475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C635F-2B79-4E8F-BD00-DF8746960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0F8AB4-4DD6-4185-ADE2-4998B6740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14E0FD-7812-4EA9-860C-CDAADC282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4557F4-958A-48DF-BFFB-D1DD05DFD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3C6392-2C32-47D1-A395-3BCAFB2FF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460A0E-55A7-48E3-89AF-E59382025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F4805A-F67A-44B2-8047-3561FBE26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679CA4-21D1-42CB-97E5-6D2343064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9CCC1-661C-4BCB-83BB-64F8E5F4E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397FE-9BFD-4846-BD91-25C6CF2B7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8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00" y="0"/>
            <a:ext cx="9142200" cy="6858000"/>
          </a:xfrm>
          <a:prstGeom prst="rect">
            <a:avLst/>
          </a:prstGeom>
        </p:spPr>
      </p:pic>
      <p:pic>
        <p:nvPicPr>
          <p:cNvPr id="2097157" name="图片 12"/>
          <p:cNvPicPr/>
          <p:nvPr userDrawn="1">
            <p:custDataLst>
              <p:tags r:id="rId4"/>
            </p:custDataLst>
          </p:nvPr>
        </p:nvPicPr>
        <p:blipFill>
          <a:blip r:embed="rId3"/>
          <a:srcRect t="2901"/>
          <a:stretch>
            <a:fillRect/>
          </a:stretch>
        </p:blipFill>
        <p:spPr>
          <a:xfrm>
            <a:off x="2250" y="198950"/>
            <a:ext cx="9139500" cy="6659050"/>
          </a:xfrm>
          <a:prstGeom prst="rect">
            <a:avLst/>
          </a:prstGeom>
        </p:spPr>
      </p:pic>
      <p:pic>
        <p:nvPicPr>
          <p:cNvPr id="2097159" name="图片 14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700958" y="2557745"/>
            <a:ext cx="986526" cy="1264214"/>
          </a:xfrm>
          <a:prstGeom prst="rect">
            <a:avLst/>
          </a:prstGeom>
        </p:spPr>
      </p:pic>
      <p:pic>
        <p:nvPicPr>
          <p:cNvPr id="2097161" name="图片 15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758522" y="2467182"/>
            <a:ext cx="5217625" cy="2075358"/>
          </a:xfrm>
          <a:prstGeom prst="rect">
            <a:avLst/>
          </a:prstGeom>
        </p:spPr>
      </p:pic>
      <p:pic>
        <p:nvPicPr>
          <p:cNvPr id="2097163" name="图片 16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778208" y="3736870"/>
            <a:ext cx="5595793" cy="1797669"/>
          </a:xfrm>
          <a:prstGeom prst="rect">
            <a:avLst/>
          </a:prstGeom>
        </p:spPr>
      </p:pic>
      <p:pic>
        <p:nvPicPr>
          <p:cNvPr id="2097165" name="图片 18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544797" y="2145647"/>
            <a:ext cx="7853842" cy="2718427"/>
          </a:xfrm>
          <a:prstGeom prst="rect">
            <a:avLst/>
          </a:prstGeom>
        </p:spPr>
      </p:pic>
      <p:pic>
        <p:nvPicPr>
          <p:cNvPr id="2097167" name="图片 20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778208" y="4162819"/>
            <a:ext cx="6434340" cy="1739209"/>
          </a:xfrm>
          <a:prstGeom prst="rect">
            <a:avLst/>
          </a:prstGeom>
        </p:spPr>
      </p:pic>
      <p:pic>
        <p:nvPicPr>
          <p:cNvPr id="2097169" name="图片 2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1221263" y="4474154"/>
            <a:ext cx="7294810" cy="1234984"/>
          </a:xfrm>
          <a:prstGeom prst="rect">
            <a:avLst/>
          </a:prstGeom>
        </p:spPr>
      </p:pic>
      <p:pic>
        <p:nvPicPr>
          <p:cNvPr id="2097171" name="图片 22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3397702" y="1497030"/>
            <a:ext cx="2972057" cy="981541"/>
          </a:xfrm>
          <a:prstGeom prst="rect">
            <a:avLst/>
          </a:prstGeom>
        </p:spPr>
      </p:pic>
      <p:pic>
        <p:nvPicPr>
          <p:cNvPr id="2097173" name="图片 24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9"/>
          <a:stretch>
            <a:fillRect/>
          </a:stretch>
        </p:blipFill>
        <p:spPr>
          <a:xfrm>
            <a:off x="3428112" y="1180982"/>
            <a:ext cx="883227" cy="471055"/>
          </a:xfrm>
          <a:prstGeom prst="rect">
            <a:avLst/>
          </a:prstGeom>
        </p:spPr>
      </p:pic>
      <p:pic>
        <p:nvPicPr>
          <p:cNvPr id="2097175" name="图片 25"/>
          <p:cNvPicPr>
            <a:picLocks noChangeAspect="1"/>
          </p:cNvPicPr>
          <p:nvPr userDrawn="1">
            <p:custDataLst>
              <p:tags r:id="rId22"/>
            </p:custDataLst>
          </p:nvPr>
        </p:nvPicPr>
        <p:blipFill>
          <a:blip r:embed="rId21"/>
          <a:stretch>
            <a:fillRect/>
          </a:stretch>
        </p:blipFill>
        <p:spPr>
          <a:xfrm>
            <a:off x="573825" y="198950"/>
            <a:ext cx="987136" cy="1399310"/>
          </a:xfrm>
          <a:prstGeom prst="rect">
            <a:avLst/>
          </a:prstGeom>
        </p:spPr>
      </p:pic>
      <p:pic>
        <p:nvPicPr>
          <p:cNvPr id="2097177" name="图片 26"/>
          <p:cNvPicPr>
            <a:picLocks noChangeAspect="1"/>
          </p:cNvPicPr>
          <p:nvPr userDrawn="1">
            <p:custDataLst>
              <p:tags r:id="rId24"/>
            </p:custDataLst>
          </p:nvPr>
        </p:nvPicPr>
        <p:blipFill>
          <a:blip r:embed="rId23"/>
          <a:stretch>
            <a:fillRect/>
          </a:stretch>
        </p:blipFill>
        <p:spPr>
          <a:xfrm>
            <a:off x="5768947" y="2607124"/>
            <a:ext cx="420660" cy="1377815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25"/>
            </p:custDataLst>
          </p:nvPr>
        </p:nvSpPr>
        <p:spPr>
          <a:xfrm>
            <a:off x="1175385" y="947012"/>
            <a:ext cx="6793230" cy="2032423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11000" b="1" u="none" strike="noStrike" cap="none" spc="600" normalizeH="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</a:defRPr>
            </a:lvl1pPr>
          </a:lstStyle>
          <a:p>
            <a:pPr lvl="0" algn="ctr" fontAlgn="auto"/>
            <a:r>
              <a:rPr lang="zh-CN" altLang="en-US" sz="8250"/>
              <a:t>编辑标题</a:t>
            </a:r>
            <a:endParaRPr lang="zh-CN" altLang="en-US" sz="8250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 hasCustomPrompt="1"/>
            <p:custDataLst>
              <p:tags r:id="rId26"/>
            </p:custDataLst>
          </p:nvPr>
        </p:nvSpPr>
        <p:spPr>
          <a:xfrm>
            <a:off x="2113694" y="4928734"/>
            <a:ext cx="4916612" cy="684151"/>
          </a:xfrm>
        </p:spPr>
        <p:txBody>
          <a:bodyPr vert="horz" lIns="46800" tIns="46800" rIns="90000" bIns="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3200" u="none" strike="noStrike" cap="none" spc="200" normalizeH="0" baseline="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</a:defRPr>
            </a:lvl1pPr>
          </a:lstStyle>
          <a:p>
            <a:pPr marL="228600" lvl="0" indent="-2286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</a:pPr>
            <a:r>
              <a:rPr lang="zh-CN" altLang="en-US" sz="2400"/>
              <a:t>单击此处编辑副标题</a:t>
            </a:r>
            <a:endParaRPr lang="zh-CN" altLang="en-US" sz="2400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10"/>
            <p:custDataLst>
              <p:tags r:id="rId2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11"/>
            <p:custDataLst>
              <p:tags r:id="rId2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12"/>
            <p:custDataLst>
              <p:tags r:id="rId29"/>
            </p:custDataLst>
          </p:nvPr>
        </p:nvSpPr>
        <p:spPr>
          <a:xfrm>
            <a:off x="6457950" y="6356350"/>
            <a:ext cx="20574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6" name="署名占位符 10"/>
          <p:cNvSpPr>
            <a:spLocks noGrp="1"/>
          </p:cNvSpPr>
          <p:nvPr>
            <p:ph type="body" sz="quarter" idx="17" hasCustomPrompt="1"/>
            <p:custDataLst>
              <p:tags r:id="rId30"/>
            </p:custDataLst>
          </p:nvPr>
        </p:nvSpPr>
        <p:spPr>
          <a:xfrm>
            <a:off x="2113694" y="5669378"/>
            <a:ext cx="4916612" cy="598717"/>
          </a:xfrm>
        </p:spPr>
        <p:txBody>
          <a:bodyPr vert="horz" lIns="90000" tIns="0" rIns="90000" bIns="46800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1400" u="none" strike="noStrike" cap="none" spc="150" normalizeH="0" baseline="0"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</a:defRPr>
            </a:lvl1pPr>
          </a:lstStyle>
          <a:p>
            <a:pPr marL="228600" lvl="0" indent="-228600" algn="ctr" fontAlgn="auto">
              <a:spcBef>
                <a:spcPct val="0"/>
              </a:spcBef>
              <a:spcAft>
                <a:spcPts val="1000"/>
              </a:spcAft>
            </a:pPr>
            <a:r>
              <a:rPr lang="zh-CN" altLang="en-US" sz="1050"/>
              <a:t>署名</a:t>
            </a:r>
            <a:endParaRPr lang="zh-CN" altLang="en-US" sz="1050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10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00" y="0"/>
            <a:ext cx="9142200" cy="6858000"/>
          </a:xfrm>
          <a:prstGeom prst="rect">
            <a:avLst/>
          </a:prstGeom>
        </p:spPr>
      </p:pic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2097181" name="图片 11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2423636" y="2865120"/>
            <a:ext cx="1213485" cy="1030605"/>
          </a:xfrm>
          <a:prstGeom prst="rect">
            <a:avLst/>
          </a:prstGeom>
        </p:spPr>
      </p:pic>
      <p:pic>
        <p:nvPicPr>
          <p:cNvPr id="2097183" name="图片 12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072038" y="2748915"/>
            <a:ext cx="1051560" cy="1030605"/>
          </a:xfrm>
          <a:prstGeom prst="rect">
            <a:avLst/>
          </a:prstGeom>
        </p:spPr>
      </p:pic>
      <p:pic>
        <p:nvPicPr>
          <p:cNvPr id="2097185" name="图片 1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rcRect l="1983"/>
          <a:stretch>
            <a:fillRect/>
          </a:stretch>
        </p:blipFill>
        <p:spPr>
          <a:xfrm>
            <a:off x="83127" y="5353685"/>
            <a:ext cx="5849995" cy="1502409"/>
          </a:xfrm>
          <a:prstGeom prst="rect">
            <a:avLst/>
          </a:prstGeom>
        </p:spPr>
      </p:pic>
      <p:pic>
        <p:nvPicPr>
          <p:cNvPr id="2097187" name="图片 15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0"/>
          <a:srcRect l="1992"/>
          <a:stretch>
            <a:fillRect/>
          </a:stretch>
        </p:blipFill>
        <p:spPr>
          <a:xfrm flipH="1">
            <a:off x="3211353" y="5353685"/>
            <a:ext cx="5849519" cy="1503045"/>
          </a:xfrm>
          <a:prstGeom prst="rect">
            <a:avLst/>
          </a:prstGeom>
        </p:spPr>
      </p:pic>
      <p:pic>
        <p:nvPicPr>
          <p:cNvPr id="2097189" name="图片 16"/>
          <p:cNvPicPr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0" y="1"/>
            <a:ext cx="91422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15"/>
            </p:custDataLst>
          </p:nvPr>
        </p:nvSpPr>
        <p:spPr>
          <a:xfrm>
            <a:off x="1072038" y="1083134"/>
            <a:ext cx="2481651" cy="2330834"/>
          </a:xfrm>
          <a:noFill/>
        </p:spPr>
        <p:txBody>
          <a:bodyPr wrap="square" rtlCol="0" anchor="b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7200"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 algn="ctr"/>
            <a:r>
              <a:rPr lang="zh-CN" altLang="en-US" sz="5400"/>
              <a:t>标题</a:t>
            </a:r>
            <a:endParaRPr lang="zh-CN" altLang="en-US" sz="5400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33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00" y="0"/>
            <a:ext cx="9142200" cy="6858000"/>
          </a:xfrm>
          <a:prstGeom prst="rect">
            <a:avLst/>
          </a:prstGeom>
        </p:spPr>
      </p:pic>
      <p:sp>
        <p:nvSpPr>
          <p:cNvPr id="104869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2097193" name="图片 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pic>
        <p:nvPicPr>
          <p:cNvPr id="2097195" name="图片 11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778208" y="3736870"/>
            <a:ext cx="5595793" cy="1797669"/>
          </a:xfrm>
          <a:prstGeom prst="rect">
            <a:avLst/>
          </a:prstGeom>
        </p:spPr>
      </p:pic>
      <p:pic>
        <p:nvPicPr>
          <p:cNvPr id="2097197" name="图片 13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778208" y="4162819"/>
            <a:ext cx="6434340" cy="1739209"/>
          </a:xfrm>
          <a:prstGeom prst="rect">
            <a:avLst/>
          </a:prstGeom>
        </p:spPr>
      </p:pic>
      <p:pic>
        <p:nvPicPr>
          <p:cNvPr id="2097199" name="图片 1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221263" y="4474154"/>
            <a:ext cx="7294810" cy="1234984"/>
          </a:xfrm>
          <a:prstGeom prst="rect">
            <a:avLst/>
          </a:prstGeom>
        </p:spPr>
      </p:pic>
      <p:pic>
        <p:nvPicPr>
          <p:cNvPr id="2097201" name="图片 17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8108795" y="5549063"/>
            <a:ext cx="613064" cy="1138764"/>
          </a:xfrm>
          <a:prstGeom prst="rect">
            <a:avLst/>
          </a:prstGeom>
        </p:spPr>
      </p:pic>
      <p:pic>
        <p:nvPicPr>
          <p:cNvPr id="2097203" name="图片 24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3592285" y="41404"/>
            <a:ext cx="5367993" cy="1450974"/>
          </a:xfrm>
          <a:prstGeom prst="rect">
            <a:avLst/>
          </a:prstGeom>
        </p:spPr>
      </p:pic>
      <p:pic>
        <p:nvPicPr>
          <p:cNvPr id="2097205" name="图片 25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8"/>
          <a:srcRect t="24229" r="2397"/>
          <a:stretch>
            <a:fillRect/>
          </a:stretch>
        </p:blipFill>
        <p:spPr>
          <a:xfrm>
            <a:off x="4511669" y="136525"/>
            <a:ext cx="4556498" cy="1136378"/>
          </a:xfrm>
          <a:prstGeom prst="rect">
            <a:avLst/>
          </a:prstGeom>
        </p:spPr>
      </p:pic>
      <p:pic>
        <p:nvPicPr>
          <p:cNvPr id="2097207" name="图片 27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6"/>
          <a:stretch>
            <a:fillRect/>
          </a:stretch>
        </p:blipFill>
        <p:spPr>
          <a:xfrm flipH="1">
            <a:off x="72755" y="41404"/>
            <a:ext cx="5367993" cy="1450974"/>
          </a:xfrm>
          <a:prstGeom prst="rect">
            <a:avLst/>
          </a:prstGeom>
        </p:spPr>
      </p:pic>
      <p:pic>
        <p:nvPicPr>
          <p:cNvPr id="2097209" name="图片 28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8"/>
          <a:srcRect t="22470"/>
          <a:stretch>
            <a:fillRect/>
          </a:stretch>
        </p:blipFill>
        <p:spPr>
          <a:xfrm flipH="1">
            <a:off x="75832" y="110149"/>
            <a:ext cx="4668416" cy="1162754"/>
          </a:xfrm>
          <a:prstGeom prst="rect">
            <a:avLst/>
          </a:prstGeom>
        </p:spPr>
      </p:pic>
      <p:pic>
        <p:nvPicPr>
          <p:cNvPr id="2097211" name="图片 31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2"/>
          <a:srcRect l="1861"/>
          <a:stretch>
            <a:fillRect/>
          </a:stretch>
        </p:blipFill>
        <p:spPr>
          <a:xfrm>
            <a:off x="75832" y="5354321"/>
            <a:ext cx="5857290" cy="1502409"/>
          </a:xfrm>
          <a:prstGeom prst="rect">
            <a:avLst/>
          </a:prstGeom>
        </p:spPr>
      </p:pic>
      <p:pic>
        <p:nvPicPr>
          <p:cNvPr id="2097213" name="图片 32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2"/>
          <a:srcRect l="1869"/>
          <a:stretch>
            <a:fillRect/>
          </a:stretch>
        </p:blipFill>
        <p:spPr>
          <a:xfrm flipH="1">
            <a:off x="3211353" y="5353685"/>
            <a:ext cx="5856814" cy="1503045"/>
          </a:xfrm>
          <a:prstGeom prst="rect">
            <a:avLst/>
          </a:prstGeom>
        </p:spPr>
      </p:pic>
      <p:pic>
        <p:nvPicPr>
          <p:cNvPr id="2097215" name="图片 9"/>
          <p:cNvPicPr>
            <a:picLocks noChangeAspect="1"/>
          </p:cNvPicPr>
          <p:nvPr userDrawn="1">
            <p:custDataLst>
              <p:tags r:id="rId26"/>
            </p:custDataLst>
          </p:nvPr>
        </p:nvPicPr>
        <p:blipFill>
          <a:blip r:embed="rId25"/>
          <a:stretch>
            <a:fillRect/>
          </a:stretch>
        </p:blipFill>
        <p:spPr>
          <a:xfrm>
            <a:off x="2700958" y="2557745"/>
            <a:ext cx="986526" cy="1264214"/>
          </a:xfrm>
          <a:prstGeom prst="rect">
            <a:avLst/>
          </a:prstGeom>
        </p:spPr>
      </p:pic>
      <p:pic>
        <p:nvPicPr>
          <p:cNvPr id="2097217" name="图片 10"/>
          <p:cNvPicPr>
            <a:picLocks noChangeAspect="1"/>
          </p:cNvPicPr>
          <p:nvPr userDrawn="1">
            <p:custDataLst>
              <p:tags r:id="rId28"/>
            </p:custDataLst>
          </p:nvPr>
        </p:nvPicPr>
        <p:blipFill>
          <a:blip r:embed="rId27"/>
          <a:stretch>
            <a:fillRect/>
          </a:stretch>
        </p:blipFill>
        <p:spPr>
          <a:xfrm>
            <a:off x="1758522" y="2467182"/>
            <a:ext cx="5217625" cy="2075358"/>
          </a:xfrm>
          <a:prstGeom prst="rect">
            <a:avLst/>
          </a:prstGeom>
        </p:spPr>
      </p:pic>
      <p:pic>
        <p:nvPicPr>
          <p:cNvPr id="2097219" name="图片 15"/>
          <p:cNvPicPr>
            <a:picLocks noChangeAspect="1"/>
          </p:cNvPicPr>
          <p:nvPr userDrawn="1">
            <p:custDataLst>
              <p:tags r:id="rId30"/>
            </p:custDataLst>
          </p:nvPr>
        </p:nvPicPr>
        <p:blipFill>
          <a:blip r:embed="rId29"/>
          <a:stretch>
            <a:fillRect/>
          </a:stretch>
        </p:blipFill>
        <p:spPr>
          <a:xfrm>
            <a:off x="3397702" y="1497030"/>
            <a:ext cx="2972057" cy="981541"/>
          </a:xfrm>
          <a:prstGeom prst="rect">
            <a:avLst/>
          </a:prstGeom>
        </p:spPr>
      </p:pic>
      <p:pic>
        <p:nvPicPr>
          <p:cNvPr id="2097221" name="图片 16"/>
          <p:cNvPicPr>
            <a:picLocks noChangeAspect="1"/>
          </p:cNvPicPr>
          <p:nvPr userDrawn="1">
            <p:custDataLst>
              <p:tags r:id="rId32"/>
            </p:custDataLst>
          </p:nvPr>
        </p:nvPicPr>
        <p:blipFill>
          <a:blip r:embed="rId31"/>
          <a:stretch>
            <a:fillRect/>
          </a:stretch>
        </p:blipFill>
        <p:spPr>
          <a:xfrm>
            <a:off x="3428112" y="1180982"/>
            <a:ext cx="883227" cy="471055"/>
          </a:xfrm>
          <a:prstGeom prst="rect">
            <a:avLst/>
          </a:prstGeom>
        </p:spPr>
      </p:pic>
      <p:pic>
        <p:nvPicPr>
          <p:cNvPr id="2097223" name="图片 18"/>
          <p:cNvPicPr>
            <a:picLocks noChangeAspect="1"/>
          </p:cNvPicPr>
          <p:nvPr userDrawn="1">
            <p:custDataLst>
              <p:tags r:id="rId34"/>
            </p:custDataLst>
          </p:nvPr>
        </p:nvPicPr>
        <p:blipFill>
          <a:blip r:embed="rId33"/>
          <a:stretch>
            <a:fillRect/>
          </a:stretch>
        </p:blipFill>
        <p:spPr>
          <a:xfrm>
            <a:off x="573825" y="198950"/>
            <a:ext cx="987136" cy="1399310"/>
          </a:xfrm>
          <a:prstGeom prst="rect">
            <a:avLst/>
          </a:prstGeom>
        </p:spPr>
      </p:pic>
      <p:pic>
        <p:nvPicPr>
          <p:cNvPr id="2097225" name="图片 19"/>
          <p:cNvPicPr>
            <a:picLocks noChangeAspect="1"/>
          </p:cNvPicPr>
          <p:nvPr userDrawn="1">
            <p:custDataLst>
              <p:tags r:id="rId36"/>
            </p:custDataLst>
          </p:nvPr>
        </p:nvPicPr>
        <p:blipFill>
          <a:blip r:embed="rId35"/>
          <a:stretch>
            <a:fillRect/>
          </a:stretch>
        </p:blipFill>
        <p:spPr>
          <a:xfrm>
            <a:off x="5768947" y="2607124"/>
            <a:ext cx="420660" cy="1377815"/>
          </a:xfrm>
          <a:prstGeom prst="rect">
            <a:avLst/>
          </a:prstGeom>
        </p:spPr>
      </p:pic>
      <p:pic>
        <p:nvPicPr>
          <p:cNvPr id="2097227" name="图片 21"/>
          <p:cNvPicPr>
            <a:picLocks noChangeAspect="1"/>
          </p:cNvPicPr>
          <p:nvPr userDrawn="1">
            <p:custDataLst>
              <p:tags r:id="rId38"/>
            </p:custDataLst>
          </p:nvPr>
        </p:nvPicPr>
        <p:blipFill>
          <a:blip r:embed="rId37"/>
          <a:stretch>
            <a:fillRect/>
          </a:stretch>
        </p:blipFill>
        <p:spPr>
          <a:xfrm>
            <a:off x="3348513" y="2880360"/>
            <a:ext cx="1051560" cy="1030605"/>
          </a:xfrm>
          <a:prstGeom prst="rect">
            <a:avLst/>
          </a:prstGeom>
        </p:spPr>
      </p:pic>
      <p:pic>
        <p:nvPicPr>
          <p:cNvPr id="2097229" name="图片 22"/>
          <p:cNvPicPr>
            <a:picLocks noChangeAspect="1"/>
          </p:cNvPicPr>
          <p:nvPr userDrawn="1">
            <p:custDataLst>
              <p:tags r:id="rId39"/>
            </p:custDataLst>
          </p:nvPr>
        </p:nvPicPr>
        <p:blipFill>
          <a:blip r:embed="rId37"/>
          <a:stretch>
            <a:fillRect/>
          </a:stretch>
        </p:blipFill>
        <p:spPr>
          <a:xfrm flipH="1">
            <a:off x="4743926" y="2880360"/>
            <a:ext cx="1051560" cy="1030605"/>
          </a:xfrm>
          <a:prstGeom prst="rect">
            <a:avLst/>
          </a:prstGeom>
        </p:spPr>
      </p:pic>
      <p:pic>
        <p:nvPicPr>
          <p:cNvPr id="2097231" name="图片 35"/>
          <p:cNvPicPr>
            <a:picLocks noChangeAspect="1"/>
          </p:cNvPicPr>
          <p:nvPr userDrawn="1">
            <p:custDataLst>
              <p:tags r:id="rId41"/>
            </p:custDataLst>
          </p:nvPr>
        </p:nvPicPr>
        <p:blipFill>
          <a:blip r:embed="rId40"/>
          <a:srcRect t="249"/>
          <a:stretch>
            <a:fillRect/>
          </a:stretch>
        </p:blipFill>
        <p:spPr>
          <a:xfrm>
            <a:off x="544797" y="2273403"/>
            <a:ext cx="7853842" cy="2711640"/>
          </a:xfrm>
          <a:prstGeom prst="rect">
            <a:avLst/>
          </a:prstGeom>
        </p:spPr>
      </p:pic>
      <p:sp>
        <p:nvSpPr>
          <p:cNvPr id="1048702" name="节编号 3"/>
          <p:cNvSpPr>
            <a:spLocks noGrp="1"/>
          </p:cNvSpPr>
          <p:nvPr>
            <p:ph type="body" sz="quarter" idx="13" hasCustomPrompt="1"/>
            <p:custDataLst>
              <p:tags r:id="rId42"/>
            </p:custDataLst>
          </p:nvPr>
        </p:nvSpPr>
        <p:spPr>
          <a:xfrm>
            <a:off x="1879596" y="1181221"/>
            <a:ext cx="5384806" cy="2177191"/>
          </a:xfrm>
          <a:noFill/>
        </p:spPr>
        <p:txBody>
          <a:bodyPr wrap="square" rtlCol="0">
            <a:normAutofit/>
          </a:bodyPr>
          <a:lstStyle>
            <a:lvl1pPr marL="0" indent="0" algn="ctr">
              <a:buNone/>
              <a:defRPr lang="zh-CN" altLang="en-US" sz="11500">
                <a:solidFill>
                  <a:schemeClr val="dk1">
                    <a:lumMod val="80000"/>
                    <a:lumOff val="20000"/>
                  </a:schemeClr>
                </a:solidFill>
                <a:latin typeface="+mj-ea"/>
                <a:ea typeface="+mj-ea"/>
              </a:defRPr>
            </a:lvl1pPr>
          </a:lstStyle>
          <a:p>
            <a:pPr marL="0" lvl="0" algn="ctr"/>
            <a:r>
              <a:rPr lang="zh-CN" altLang="en-US" sz="8625"/>
              <a:t>编号</a:t>
            </a:r>
            <a:endParaRPr lang="zh-CN" altLang="en-US" sz="8625"/>
          </a:p>
        </p:txBody>
      </p:sp>
      <p:sp>
        <p:nvSpPr>
          <p:cNvPr id="1048704" name="标题 1"/>
          <p:cNvSpPr>
            <a:spLocks noGrp="1"/>
          </p:cNvSpPr>
          <p:nvPr>
            <p:ph type="title"/>
            <p:custDataLst>
              <p:tags r:id="rId43"/>
            </p:custDataLst>
          </p:nvPr>
        </p:nvSpPr>
        <p:spPr>
          <a:xfrm>
            <a:off x="1879758" y="3660775"/>
            <a:ext cx="5384959" cy="677545"/>
          </a:xfrm>
        </p:spPr>
        <p:txBody>
          <a:bodyPr vert="horz" lIns="90000" tIns="46800" rIns="90000" bIns="0" rtlCol="0" anchor="ctr" anchorCtr="0">
            <a:normAutofit fontScale="90000"/>
          </a:bodyPr>
          <a:lstStyle>
            <a:lvl1pPr marL="0" indent="0" algn="ctr">
              <a:buFont typeface="Arial" pitchFamily="34" charset="0"/>
              <a:buNone/>
              <a:defRPr lang="zh-CN" altLang="en-US" sz="3600" b="1" u="none" strike="noStrike" cap="none" spc="300" normalizeH="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lvl="0" algn="ctr" fontAlgn="auto"/>
            <a:r>
              <a:rPr lang="zh-CN" altLang="en-US" sz="3000"/>
              <a:t>单击此处编辑母版标题样式</a:t>
            </a:r>
            <a:endParaRPr lang="zh-CN" altLang="en-US" sz="3000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28650" y="1364400"/>
            <a:ext cx="38862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>
                <a:sym typeface="+mn-ea"/>
              </a:rPr>
              <a:t>第</a:t>
            </a:r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>
                <a:sym typeface="+mn-ea"/>
              </a:rPr>
              <a:t>第</a:t>
            </a:r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>
                <a:sym typeface="+mn-ea"/>
              </a:rPr>
              <a:t>第</a:t>
            </a:r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>
                <a:sym typeface="+mn-ea"/>
              </a:rPr>
              <a:t>第</a:t>
            </a:r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71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629150" y="1364400"/>
            <a:ext cx="38862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>
                <a:sym typeface="+mn-ea"/>
              </a:rPr>
              <a:t>第</a:t>
            </a:r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>
                <a:sym typeface="+mn-ea"/>
              </a:rPr>
              <a:t>第</a:t>
            </a:r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>
                <a:sym typeface="+mn-ea"/>
              </a:rPr>
              <a:t>第</a:t>
            </a:r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>
                <a:sym typeface="+mn-ea"/>
              </a:rPr>
              <a:t>第</a:t>
            </a:r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71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9841" y="360000"/>
            <a:ext cx="78867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 sz="3300"/>
              <a:t>单击此处编辑母版标题样式</a:t>
            </a:r>
            <a:endParaRPr lang="zh-CN" altLang="en-US" sz="3300"/>
          </a:p>
        </p:txBody>
      </p:sp>
      <p:sp>
        <p:nvSpPr>
          <p:cNvPr id="104872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29841" y="1364400"/>
            <a:ext cx="38683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</p:txBody>
      </p:sp>
      <p:sp>
        <p:nvSpPr>
          <p:cNvPr id="104872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29841" y="2061275"/>
            <a:ext cx="3868340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>
                <a:sym typeface="+mn-ea"/>
              </a:rPr>
              <a:t>第</a:t>
            </a:r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>
                <a:sym typeface="+mn-ea"/>
              </a:rPr>
              <a:t>第</a:t>
            </a:r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>
                <a:sym typeface="+mn-ea"/>
              </a:rPr>
              <a:t>第</a:t>
            </a:r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>
                <a:sym typeface="+mn-ea"/>
              </a:rPr>
              <a:t>第</a:t>
            </a:r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72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4629150" y="1364400"/>
            <a:ext cx="388739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</p:txBody>
      </p:sp>
      <p:sp>
        <p:nvSpPr>
          <p:cNvPr id="104872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4629150" y="2061275"/>
            <a:ext cx="3887391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>
                <a:sym typeface="+mn-ea"/>
              </a:rPr>
              <a:t>第</a:t>
            </a:r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>
                <a:sym typeface="+mn-ea"/>
              </a:rPr>
              <a:t>第</a:t>
            </a:r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>
                <a:sym typeface="+mn-ea"/>
              </a:rPr>
              <a:t>第</a:t>
            </a:r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>
                <a:sym typeface="+mn-ea"/>
              </a:rPr>
              <a:t>第</a:t>
            </a:r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72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28650" y="360000"/>
            <a:ext cx="78867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>
                <a:sym typeface="+mn-ea"/>
              </a:rPr>
              <a:t>第</a:t>
            </a:r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>
                <a:sym typeface="+mn-ea"/>
              </a:rPr>
              <a:t>第</a:t>
            </a:r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>
                <a:sym typeface="+mn-ea"/>
              </a:rPr>
              <a:t>第</a:t>
            </a:r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>
                <a:sym typeface="+mn-ea"/>
              </a:rPr>
              <a:t>第</a:t>
            </a:r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9841" y="360000"/>
            <a:ext cx="78867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 sz="3300"/>
              <a:t>单击此处编辑母版标题样式</a:t>
            </a:r>
            <a:endParaRPr lang="zh-CN" altLang="en-US" sz="3300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28650" y="1296000"/>
            <a:ext cx="7885509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 sz="1800"/>
              <a:t>单击此处编辑副标题</a:t>
            </a:r>
            <a:endParaRPr lang="zh-CN" altLang="en-US" sz="1800"/>
          </a:p>
        </p:txBody>
      </p:sp>
      <p:sp>
        <p:nvSpPr>
          <p:cNvPr id="104876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233" name="图片 11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00" y="0"/>
            <a:ext cx="9142200" cy="6858000"/>
          </a:xfrm>
          <a:prstGeom prst="rect">
            <a:avLst/>
          </a:prstGeom>
        </p:spPr>
      </p:pic>
      <p:pic>
        <p:nvPicPr>
          <p:cNvPr id="2097235" name="图片 12"/>
          <p:cNvPicPr/>
          <p:nvPr userDrawn="1">
            <p:custDataLst>
              <p:tags r:id="rId4"/>
            </p:custDataLst>
          </p:nvPr>
        </p:nvPicPr>
        <p:blipFill>
          <a:blip r:embed="rId3"/>
          <a:srcRect t="2901"/>
          <a:stretch>
            <a:fillRect/>
          </a:stretch>
        </p:blipFill>
        <p:spPr>
          <a:xfrm>
            <a:off x="2250" y="198950"/>
            <a:ext cx="9139500" cy="6659050"/>
          </a:xfrm>
          <a:prstGeom prst="rect">
            <a:avLst/>
          </a:prstGeom>
        </p:spPr>
      </p:pic>
      <p:pic>
        <p:nvPicPr>
          <p:cNvPr id="2097237" name="图片 14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700958" y="2557745"/>
            <a:ext cx="986526" cy="1264214"/>
          </a:xfrm>
          <a:prstGeom prst="rect">
            <a:avLst/>
          </a:prstGeom>
        </p:spPr>
      </p:pic>
      <p:pic>
        <p:nvPicPr>
          <p:cNvPr id="2097239" name="图片 15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758522" y="2467182"/>
            <a:ext cx="5217625" cy="2075358"/>
          </a:xfrm>
          <a:prstGeom prst="rect">
            <a:avLst/>
          </a:prstGeom>
        </p:spPr>
      </p:pic>
      <p:pic>
        <p:nvPicPr>
          <p:cNvPr id="2097241" name="图片 16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778208" y="3736870"/>
            <a:ext cx="5595793" cy="1797669"/>
          </a:xfrm>
          <a:prstGeom prst="rect">
            <a:avLst/>
          </a:prstGeom>
        </p:spPr>
      </p:pic>
      <p:pic>
        <p:nvPicPr>
          <p:cNvPr id="2097243" name="图片 18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544797" y="2145647"/>
            <a:ext cx="7853842" cy="2718427"/>
          </a:xfrm>
          <a:prstGeom prst="rect">
            <a:avLst/>
          </a:prstGeom>
        </p:spPr>
      </p:pic>
      <p:pic>
        <p:nvPicPr>
          <p:cNvPr id="2097245" name="图片 20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778208" y="4162819"/>
            <a:ext cx="6434340" cy="1739209"/>
          </a:xfrm>
          <a:prstGeom prst="rect">
            <a:avLst/>
          </a:prstGeom>
        </p:spPr>
      </p:pic>
      <p:pic>
        <p:nvPicPr>
          <p:cNvPr id="2097247" name="图片 2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1221263" y="4474154"/>
            <a:ext cx="7294810" cy="1234984"/>
          </a:xfrm>
          <a:prstGeom prst="rect">
            <a:avLst/>
          </a:prstGeom>
        </p:spPr>
      </p:pic>
      <p:pic>
        <p:nvPicPr>
          <p:cNvPr id="2097249" name="图片 22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3397702" y="1497030"/>
            <a:ext cx="2972057" cy="981541"/>
          </a:xfrm>
          <a:prstGeom prst="rect">
            <a:avLst/>
          </a:prstGeom>
        </p:spPr>
      </p:pic>
      <p:pic>
        <p:nvPicPr>
          <p:cNvPr id="2097251" name="图片 24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9"/>
          <a:stretch>
            <a:fillRect/>
          </a:stretch>
        </p:blipFill>
        <p:spPr>
          <a:xfrm>
            <a:off x="3428112" y="1180982"/>
            <a:ext cx="883227" cy="471055"/>
          </a:xfrm>
          <a:prstGeom prst="rect">
            <a:avLst/>
          </a:prstGeom>
        </p:spPr>
      </p:pic>
      <p:pic>
        <p:nvPicPr>
          <p:cNvPr id="2097253" name="图片 25"/>
          <p:cNvPicPr>
            <a:picLocks noChangeAspect="1"/>
          </p:cNvPicPr>
          <p:nvPr userDrawn="1">
            <p:custDataLst>
              <p:tags r:id="rId22"/>
            </p:custDataLst>
          </p:nvPr>
        </p:nvPicPr>
        <p:blipFill>
          <a:blip r:embed="rId21"/>
          <a:stretch>
            <a:fillRect/>
          </a:stretch>
        </p:blipFill>
        <p:spPr>
          <a:xfrm>
            <a:off x="573825" y="198950"/>
            <a:ext cx="987136" cy="1399310"/>
          </a:xfrm>
          <a:prstGeom prst="rect">
            <a:avLst/>
          </a:prstGeom>
        </p:spPr>
      </p:pic>
      <p:pic>
        <p:nvPicPr>
          <p:cNvPr id="2097255" name="图片 26"/>
          <p:cNvPicPr>
            <a:picLocks noChangeAspect="1"/>
          </p:cNvPicPr>
          <p:nvPr userDrawn="1">
            <p:custDataLst>
              <p:tags r:id="rId24"/>
            </p:custDataLst>
          </p:nvPr>
        </p:nvPicPr>
        <p:blipFill>
          <a:blip r:embed="rId23"/>
          <a:stretch>
            <a:fillRect/>
          </a:stretch>
        </p:blipFill>
        <p:spPr>
          <a:xfrm>
            <a:off x="5768947" y="2607124"/>
            <a:ext cx="420660" cy="1377815"/>
          </a:xfrm>
          <a:prstGeom prst="rect">
            <a:avLst/>
          </a:prstGeom>
        </p:spPr>
      </p:pic>
      <p:sp>
        <p:nvSpPr>
          <p:cNvPr id="1048766" name="标题 1"/>
          <p:cNvSpPr>
            <a:spLocks noGrp="1"/>
          </p:cNvSpPr>
          <p:nvPr>
            <p:ph type="ctrTitle" hasCustomPrompt="1"/>
            <p:custDataLst>
              <p:tags r:id="rId25"/>
            </p:custDataLst>
          </p:nvPr>
        </p:nvSpPr>
        <p:spPr>
          <a:xfrm>
            <a:off x="1105902" y="1284605"/>
            <a:ext cx="6932197" cy="1955165"/>
          </a:xfrm>
        </p:spPr>
        <p:txBody>
          <a:bodyPr vert="horz" lIns="101600" tIns="38100" rIns="25400" bIns="38100" rtlCol="0" anchor="ctr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11500" b="0" i="0" u="none" strike="noStrike" cap="none" spc="60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sym typeface="+mn-ea"/>
              </a:defRPr>
            </a:lvl1pPr>
          </a:lstStyle>
          <a:p>
            <a:pPr marL="0" marR="0" lvl="0" algn="ctr" fontAlgn="auto"/>
            <a:r>
              <a:rPr lang="zh-CN" altLang="en-US" sz="8625"/>
              <a:t>编辑标题</a:t>
            </a:r>
            <a:endParaRPr lang="zh-CN" altLang="en-US" sz="8625"/>
          </a:p>
        </p:txBody>
      </p:sp>
      <p:sp>
        <p:nvSpPr>
          <p:cNvPr id="1048768" name="副标题 2"/>
          <p:cNvSpPr>
            <a:spLocks noGrp="1"/>
          </p:cNvSpPr>
          <p:nvPr>
            <p:ph type="subTitle" idx="1" hasCustomPrompt="1"/>
            <p:custDataLst>
              <p:tags r:id="rId26"/>
            </p:custDataLst>
          </p:nvPr>
        </p:nvSpPr>
        <p:spPr>
          <a:xfrm>
            <a:off x="1105902" y="4988581"/>
            <a:ext cx="6932197" cy="560482"/>
          </a:xfrm>
        </p:spPr>
        <p:txBody>
          <a:bodyPr vert="horz" lIns="90000" tIns="46800" rIns="90000" bIns="0" rtlCol="0" anchor="b" anchorCtr="0">
            <a:normAutofit fontScale="92500" lnSpcReduction="10000"/>
          </a:bodyPr>
          <a:lstStyle>
            <a:lvl1pPr marL="0" indent="0" algn="ctr">
              <a:buFont typeface="Arial" pitchFamily="34" charset="0"/>
              <a:buNone/>
              <a:defRPr lang="zh-CN" altLang="en-US" sz="3200" u="none" strike="noStrike" cap="none" spc="150" normalizeH="0" baseline="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</a:defRPr>
            </a:lvl1pPr>
          </a:lstStyle>
          <a:p>
            <a:pPr marL="228600" lvl="0" indent="-228600" algn="ctr" fontAlgn="auto">
              <a:spcBef>
                <a:spcPct val="0"/>
              </a:spcBef>
              <a:spcAft>
                <a:spcPts val="1000"/>
              </a:spcAft>
            </a:pPr>
            <a:r>
              <a:rPr lang="zh-CN" altLang="en-US" sz="2580"/>
              <a:t>单击此处编辑副标题</a:t>
            </a:r>
            <a:endParaRPr lang="zh-CN" altLang="en-US" sz="2580"/>
          </a:p>
        </p:txBody>
      </p:sp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2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2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29"/>
            </p:custDataLst>
          </p:nvPr>
        </p:nvSpPr>
        <p:spPr>
          <a:xfrm>
            <a:off x="6457950" y="6356350"/>
            <a:ext cx="20574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76" name="署名占位符 10"/>
          <p:cNvSpPr>
            <a:spLocks noGrp="1"/>
          </p:cNvSpPr>
          <p:nvPr>
            <p:ph type="body" sz="quarter" idx="17" hasCustomPrompt="1"/>
            <p:custDataLst>
              <p:tags r:id="rId30"/>
            </p:custDataLst>
          </p:nvPr>
        </p:nvSpPr>
        <p:spPr>
          <a:xfrm>
            <a:off x="1105902" y="5629276"/>
            <a:ext cx="6932197" cy="642548"/>
          </a:xfrm>
        </p:spPr>
        <p:txBody>
          <a:bodyPr vert="horz" lIns="90000" tIns="0" rIns="90000" bIns="46800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1400" u="none" strike="noStrike" cap="none" spc="150" normalizeH="0" baseline="0"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</a:defRPr>
            </a:lvl1pPr>
          </a:lstStyle>
          <a:p>
            <a:pPr marL="228600" lvl="0" indent="-228600" algn="ctr" fontAlgn="auto">
              <a:spcBef>
                <a:spcPct val="0"/>
              </a:spcBef>
              <a:spcAft>
                <a:spcPts val="1000"/>
              </a:spcAft>
            </a:pPr>
            <a:r>
              <a:rPr lang="zh-CN" altLang="en-US" sz="1050"/>
              <a:t>署名</a:t>
            </a:r>
            <a:endParaRPr lang="zh-CN" altLang="en-US" sz="1050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900" y="0"/>
            <a:ext cx="91422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28650" y="360000"/>
            <a:ext cx="78867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 sz="3300"/>
              <a:t>单击此处编辑母版标题样式</a:t>
            </a:r>
            <a:endParaRPr lang="zh-CN" altLang="en-US" sz="3300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28650" y="1364400"/>
            <a:ext cx="78867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第二级</a:t>
            </a:r>
            <a:endParaRPr lang="zh-CN" altLang="en-US" sz="1500"/>
          </a:p>
          <a:p>
            <a:pPr lvl="2"/>
            <a:r>
              <a:rPr lang="zh-CN" altLang="en-US" sz="1350">
                <a:sym typeface="+mn-ea"/>
              </a:rPr>
              <a:t>第</a:t>
            </a:r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>
                <a:sym typeface="+mn-ea"/>
              </a:rPr>
              <a:t>第</a:t>
            </a:r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>
                <a:sym typeface="+mn-ea"/>
              </a:rPr>
              <a:t>第</a:t>
            </a:r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573" r:id="rId2"/>
    <p:sldLayoutId id="2147486574" r:id="rId3"/>
    <p:sldLayoutId id="2147486575" r:id="rId4"/>
    <p:sldLayoutId id="2147486576" r:id="rId5"/>
    <p:sldLayoutId id="2147486577" r:id="rId6"/>
    <p:sldLayoutId id="2147486578" r:id="rId7"/>
    <p:sldLayoutId id="2147486579" r:id="rId8"/>
    <p:sldLayoutId id="2147486580" r:id="rId9"/>
    <p:sldLayoutId id="2147486581" r:id="rId10"/>
    <p:sldLayoutId id="214748658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0" kern="1200">
          <a:solidFill>
            <a:schemeClr val="dk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12202415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中国植保技术的创新与突破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>
            <a:normAutofit fontScale="84375" lnSpcReduction="20000"/>
          </a:bodyPr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李老师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2" name="序号"/>
          <p:cNvSpPr txBox="1"/>
          <p:nvPr>
            <p:custDataLst>
              <p:tags r:id="rId3"/>
            </p:custDataLst>
          </p:nvPr>
        </p:nvSpPr>
        <p:spPr>
          <a:xfrm>
            <a:off x="4468091" y="1725489"/>
            <a:ext cx="652827" cy="411681"/>
          </a:xfrm>
          <a:prstGeom prst="rect">
            <a:avLst/>
          </a:prstGeom>
          <a:noFill/>
        </p:spPr>
        <p:txBody>
          <a:bodyPr wrap="square" rtlCol="0" anchor="ctr">
            <a:normAutofit fontScale="94444" lnSpcReduction="10000"/>
          </a:bodyPr>
          <a:lstStyle>
            <a:defPPr>
              <a:defRPr lang="zh-CN"/>
            </a:defPPr>
            <a:lvl1pPr marL="0" algn="r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>
                <a:latin typeface="+mj-ea"/>
                <a:ea typeface="+mj-ea"/>
              </a:rPr>
              <a:t>01</a:t>
            </a:r>
            <a:endParaRPr lang="en-US" sz="1800"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4"/>
            </p:custDataLst>
          </p:nvPr>
        </p:nvSpPr>
        <p:spPr>
          <a:xfrm>
            <a:off x="5224828" y="1726146"/>
            <a:ext cx="3378844" cy="410549"/>
          </a:xfrm>
          <a:prstGeom prst="rect">
            <a:avLst/>
          </a:prstGeom>
          <a:noFill/>
        </p:spPr>
        <p:txBody>
          <a:bodyPr wrap="square" rtlCol="0" anchor="ctr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j-ea"/>
                <a:ea typeface="+mj-ea"/>
              </a:rPr>
              <a:t>中国植保技术的发展历程</a:t>
            </a:r>
            <a:endParaRPr lang="zh-CN" altLang="en-US" sz="1800">
              <a:latin typeface="+mj-ea"/>
              <a:ea typeface="+mj-ea"/>
            </a:endParaRPr>
          </a:p>
        </p:txBody>
      </p:sp>
      <p:sp>
        <p:nvSpPr>
          <p:cNvPr id="1048796" name="序号"/>
          <p:cNvSpPr txBox="1"/>
          <p:nvPr>
            <p:custDataLst>
              <p:tags r:id="rId5"/>
            </p:custDataLst>
          </p:nvPr>
        </p:nvSpPr>
        <p:spPr>
          <a:xfrm>
            <a:off x="4468091" y="2543663"/>
            <a:ext cx="652827" cy="411681"/>
          </a:xfrm>
          <a:prstGeom prst="rect">
            <a:avLst/>
          </a:prstGeom>
          <a:noFill/>
        </p:spPr>
        <p:txBody>
          <a:bodyPr wrap="square" rtlCol="0" anchor="ctr">
            <a:normAutofit fontScale="94444" lnSpcReduction="10000"/>
          </a:bodyPr>
          <a:lstStyle>
            <a:defPPr>
              <a:defRPr lang="zh-CN"/>
            </a:defPPr>
            <a:lvl1pPr marL="0" algn="r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>
                <a:latin typeface="+mj-ea"/>
                <a:ea typeface="+mj-ea"/>
              </a:rPr>
              <a:t>02</a:t>
            </a:r>
            <a:endParaRPr lang="en-US" sz="1800"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6"/>
            </p:custDataLst>
          </p:nvPr>
        </p:nvSpPr>
        <p:spPr>
          <a:xfrm>
            <a:off x="5224828" y="2544319"/>
            <a:ext cx="3378844" cy="410549"/>
          </a:xfrm>
          <a:prstGeom prst="rect">
            <a:avLst/>
          </a:prstGeom>
          <a:noFill/>
        </p:spPr>
        <p:txBody>
          <a:bodyPr wrap="square" rtlCol="0" anchor="ctr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j-ea"/>
                <a:ea typeface="+mj-ea"/>
              </a:rPr>
              <a:t>中国植保技术的创新成果</a:t>
            </a:r>
            <a:endParaRPr lang="zh-CN" altLang="en-US" sz="1800">
              <a:latin typeface="+mj-ea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7"/>
            </p:custDataLst>
          </p:nvPr>
        </p:nvSpPr>
        <p:spPr>
          <a:xfrm>
            <a:off x="4468091" y="3361836"/>
            <a:ext cx="652827" cy="411681"/>
          </a:xfrm>
          <a:prstGeom prst="rect">
            <a:avLst/>
          </a:prstGeom>
          <a:noFill/>
        </p:spPr>
        <p:txBody>
          <a:bodyPr wrap="square" rtlCol="0" anchor="ctr">
            <a:normAutofit fontScale="94444" lnSpcReduction="10000"/>
          </a:bodyPr>
          <a:lstStyle>
            <a:defPPr>
              <a:defRPr lang="zh-CN"/>
            </a:defPPr>
            <a:lvl1pPr marL="0" algn="r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>
                <a:latin typeface="+mj-ea"/>
                <a:ea typeface="+mj-ea"/>
              </a:rPr>
              <a:t>03</a:t>
            </a:r>
            <a:endParaRPr lang="en-US" sz="1800"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8"/>
            </p:custDataLst>
          </p:nvPr>
        </p:nvSpPr>
        <p:spPr>
          <a:xfrm>
            <a:off x="5224828" y="3362493"/>
            <a:ext cx="3378844" cy="410549"/>
          </a:xfrm>
          <a:prstGeom prst="rect">
            <a:avLst/>
          </a:prstGeom>
          <a:noFill/>
        </p:spPr>
        <p:txBody>
          <a:bodyPr wrap="square" rtlCol="0" anchor="ctr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j-ea"/>
                <a:ea typeface="+mj-ea"/>
              </a:rPr>
              <a:t>中国植保技术突破的影响</a:t>
            </a:r>
            <a:endParaRPr lang="zh-CN" altLang="en-US" sz="1800">
              <a:latin typeface="+mj-ea"/>
              <a:ea typeface="+mj-ea"/>
            </a:endParaRPr>
          </a:p>
        </p:txBody>
      </p:sp>
      <p:sp>
        <p:nvSpPr>
          <p:cNvPr id="1048804" name="序号"/>
          <p:cNvSpPr txBox="1"/>
          <p:nvPr>
            <p:custDataLst>
              <p:tags r:id="rId9"/>
            </p:custDataLst>
          </p:nvPr>
        </p:nvSpPr>
        <p:spPr>
          <a:xfrm>
            <a:off x="4468091" y="4180011"/>
            <a:ext cx="652827" cy="411681"/>
          </a:xfrm>
          <a:prstGeom prst="rect">
            <a:avLst/>
          </a:prstGeom>
          <a:noFill/>
        </p:spPr>
        <p:txBody>
          <a:bodyPr wrap="square" rtlCol="0" anchor="ctr">
            <a:normAutofit fontScale="94444" lnSpcReduction="10000"/>
          </a:bodyPr>
          <a:lstStyle>
            <a:defPPr>
              <a:defRPr lang="zh-CN"/>
            </a:defPPr>
            <a:lvl1pPr marL="0" algn="r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>
                <a:latin typeface="+mj-ea"/>
                <a:ea typeface="+mj-ea"/>
              </a:rPr>
              <a:t>04</a:t>
            </a:r>
            <a:endParaRPr lang="en-US" sz="1800">
              <a:latin typeface="+mj-ea"/>
              <a:ea typeface="+mj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10"/>
            </p:custDataLst>
          </p:nvPr>
        </p:nvSpPr>
        <p:spPr>
          <a:xfrm>
            <a:off x="5224828" y="4180667"/>
            <a:ext cx="3378844" cy="410549"/>
          </a:xfrm>
          <a:prstGeom prst="rect">
            <a:avLst/>
          </a:prstGeom>
          <a:noFill/>
        </p:spPr>
        <p:txBody>
          <a:bodyPr wrap="square" rtlCol="0" anchor="ctr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j-ea"/>
                <a:ea typeface="+mj-ea"/>
              </a:rPr>
              <a:t>中国植保技术创新的未来展望</a:t>
            </a:r>
            <a:endParaRPr lang="zh-CN" altLang="en-US" sz="1800">
              <a:latin typeface="+mj-ea"/>
              <a:ea typeface="+mj-ea"/>
            </a:endParaRPr>
          </a:p>
        </p:txBody>
      </p:sp>
    </p:spTree>
    <p:custDataLst>
      <p:tags r:id="rId1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节编号"/>
          <p:cNvSpPr>
            <a:spLocks noGrp="1"/>
          </p:cNvSpPr>
          <p:nvPr>
            <p:ph type="body" sz="quarter" idx="13"/>
            <p:custDataLst>
              <p:tags r:id="rId2"/>
            </p:custDataLst>
          </p:nvPr>
        </p:nvSpPr>
        <p:spPr/>
        <p:txBody>
          <a:bodyPr>
            <a:normAutofit fontScale="79130" lnSpcReduction="1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83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中国植保技术的发展历程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5455"/>
          </a:bodyPr>
          <a:lstStyle/>
          <a:p>
            <a:r>
              <a:rPr lang="zh-CN" altLang="en-US"/>
              <a:t>传统植保技术</a:t>
            </a:r>
            <a:endParaRPr lang="zh-CN" altLang="en-US"/>
          </a:p>
        </p:txBody>
      </p:sp>
      <p:sp>
        <p:nvSpPr>
          <p:cNvPr id="1048874" name="矩形 31"/>
          <p:cNvSpPr/>
          <p:nvPr>
            <p:custDataLst>
              <p:tags r:id="rId2"/>
            </p:custDataLst>
          </p:nvPr>
        </p:nvSpPr>
        <p:spPr>
          <a:xfrm>
            <a:off x="1981213" y="1880550"/>
            <a:ext cx="5182333" cy="79915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传统植保技术是指通过人工除草、除虫、施肥等手段来保护农作物的方法。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6" name="矩形 4"/>
          <p:cNvSpPr/>
          <p:nvPr>
            <p:custDataLst>
              <p:tags r:id="rId3"/>
            </p:custDataLst>
          </p:nvPr>
        </p:nvSpPr>
        <p:spPr>
          <a:xfrm>
            <a:off x="1981213" y="2817465"/>
            <a:ext cx="5182333" cy="79915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传统植保技术存在效率低下、成本高昂、对环境不友好等问题。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8" name="矩形 5"/>
          <p:cNvSpPr/>
          <p:nvPr>
            <p:custDataLst>
              <p:tags r:id="rId4"/>
            </p:custDataLst>
          </p:nvPr>
        </p:nvSpPr>
        <p:spPr>
          <a:xfrm>
            <a:off x="1981213" y="3754379"/>
            <a:ext cx="5182333" cy="79915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随着科技的不断进步，传统植保技术逐渐被现代植保技术所取代。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0" name="矩形 7"/>
          <p:cNvSpPr/>
          <p:nvPr>
            <p:custDataLst>
              <p:tags r:id="rId5"/>
            </p:custDataLst>
          </p:nvPr>
        </p:nvSpPr>
        <p:spPr>
          <a:xfrm>
            <a:off x="1981213" y="4691294"/>
            <a:ext cx="5182333" cy="79915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现代植保技术更加注重环境保护和可持续发展，采用生物防治、基因工程等手段，更加高效、环保、安全。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https://d.book118.com/786122024155010032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33"/>
  <p:tag name="KSO_WM_TEMPLATE_MASTER_TYPE" val="0"/>
  <p:tag name="KSO_WM_TEMPLATE_SUBCATEGORY" val="29"/>
  <p:tag name="KSO_WM_TEMPLATE_THUMBS_INDEX" val="1、9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标题"/>
  <p:tag name="KSO_WM_UNIT_TYPE" val="a"/>
  <p:tag name="KSO_WM_UNIT_VALUE" val="30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18.xml><?xml version="1.0" encoding="utf-8"?>
<p:tagLst xmlns:p="http://schemas.openxmlformats.org/presentationml/2006/main">
  <p:tag name="KSO_WM_BEAUTIFY_FLAG" val="#wm#"/>
  <p:tag name="KSO_WM_SLIDE_ID" val="custom2023153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33"/>
  <p:tag name="KSO_WM_TEMPLATE_MASTER_TYPE" val="0"/>
  <p:tag name="KSO_WM_TEMPLATE_SUBCATEGORY" val="29"/>
  <p:tag name="KSO_WM_TEMPLATE_THUMBS_INDEX" val="1、9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4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4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4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4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533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533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1"/>
  <p:tag name="KSO_WM_UNIT_DIAGRAM_ISNUMVISUAL" val="0"/>
  <p:tag name="KSO_WM_UNIT_DIAGRAM_ISREFERUNIT" val="0"/>
  <p:tag name="KSO_WM_UNIT_HIGHLIGHT" val="0"/>
  <p:tag name="KSO_WM_UNIT_ID" val="custom2023153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SLIDE_ID" val="custom2023153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33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735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4E719C"/>
      </a:accent1>
      <a:accent2>
        <a:srgbClr val="515F85"/>
      </a:accent2>
      <a:accent3>
        <a:srgbClr val="847AA6"/>
      </a:accent3>
      <a:accent4>
        <a:srgbClr val="846092"/>
      </a:accent4>
      <a:accent5>
        <a:srgbClr val="62395A"/>
      </a:accent5>
      <a:accent6>
        <a:srgbClr val="69334F"/>
      </a:accent6>
      <a:hlink>
        <a:srgbClr val="304FFE"/>
      </a:hlink>
      <a:folHlink>
        <a:srgbClr val="492067"/>
      </a:folHlink>
    </a:clrScheme>
    <a:fontScheme name="自定义 94">
      <a:majorFont>
        <a:latin typeface="汉仪尚巍手书简"/>
        <a:ea typeface="汉仪尚巍手书简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</Paragraphs>
  <Slides>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2">
      <vt:lpstr>Arial</vt:lpstr>
      <vt:lpstr>Calibri</vt:lpstr>
      <vt:lpstr>汉仪尚巍手书简</vt:lpstr>
      <vt:lpstr>微软雅黑</vt:lpstr>
      <vt:lpstr>隶书</vt:lpstr>
      <vt:lpstr>Wingdings</vt:lpstr>
      <vt:lpstr>Office Theme</vt:lpstr>
      <vt:lpstr>中国植保技术的创新与突破</vt:lpstr>
      <vt:lpstr>目录</vt:lpstr>
      <vt:lpstr>中国植保技术的发展历程</vt:lpstr>
      <vt:lpstr>传统植保技术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2024-08-31T22:54:33.363</cp:lastPrinted>
  <dcterms:created xsi:type="dcterms:W3CDTF">2024-08-31T14:54:33Z</dcterms:created>
  <dcterms:modified xsi:type="dcterms:W3CDTF">2024-08-31T14:54:35Z</dcterms:modified>
</cp:coreProperties>
</file>