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742AD2-F7AB-4F76-8364-C321E170F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89B6A7-847E-4260-879F-9CEDDA581E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1434BF-3D49-4C65-B80F-A747BF6DFC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51404D-F1C8-4602-B542-0FF12B83FB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E3F9EF-5923-4243-A392-3ACE6BF261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BD225D-8713-4B8B-BB90-876E9378B9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86CA91-75F0-4FA3-9596-36089B8A6A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AA110A-AFAC-49DE-9F15-9882E19D9B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421549-EDCE-4FB7-942E-862A90692E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634273-F63D-4250-B3DE-47AF22E35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BAA872-5623-4FE7-A0C0-3F7F304F2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12312201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2024-01-29</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古典宏观经济模型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古典宏观经济模型概述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古典宏观经济模型核心理论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古典宏观经济模型在政策制定中应用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古典宏观经济模型在现代经济学中地位和影响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古典宏观经济模型局限性及挑战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古典宏观经济模型未来发展趋势和前景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古典宏观经济模型概述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定义</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古典宏观经济模型是经济学中的一种理论框架，强调市场力量的自由运作和个体经济行为的理性。它假设市场总是趋向于均衡状态，价格机制能够自动调节供求关系，实现资源的有效配置。</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自由市场</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古典宏观经济模型强调自由市场的重要性，认为政府应最小化干预，让市场力量自由发挥作用。</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理性预期</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该模型假设经济主体具有理性预期，能够根据可获得的信息做出最优决策。</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充分就业</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在古典宏观经济模型中，充分就业是常态，失业仅是暂时的和局部的。</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81109" y="1654955"/>
            <a:ext cx="10869366" cy="102514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flipV="1">
            <a:off x="1824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flipV="1">
            <a:off x="4491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flipV="1">
            <a:off x="7291459" y="2746375"/>
            <a:ext cx="404283"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flipV="1">
            <a:off x="10076993"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81109" y="32099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3375626" y="3209926"/>
            <a:ext cx="2667000"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193162" y="32099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8931875" y="3209926"/>
            <a:ext cx="2618599"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4358817" y="1811108"/>
            <a:ext cx="716192" cy="716192"/>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1702259" y="1848212"/>
            <a:ext cx="641985" cy="641985"/>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172608" y="1848212"/>
            <a:ext cx="641985" cy="6419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9959200" y="1848212"/>
            <a:ext cx="641985" cy="64198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发展历程及代表人物</a:t>
              </a:r>
            </a:p>
          </p:txBody>
        </p:sp>
      </p:grpSp>
      <p:sp>
        <p:nvSpPr>
          <p:cNvPr id="37" name="TextBox 37"/>
          <p:cNvSpPr txBox="1"/>
          <p:nvPr/>
        </p:nvSpPr>
        <p:spPr>
          <a:xfrm>
            <a:off x="681109" y="32099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发展历程</a:t>
            </a:r>
          </a:p>
        </p:txBody>
      </p:sp>
      <p:sp>
        <p:nvSpPr>
          <p:cNvPr id="38" name="TextBox 38"/>
          <p:cNvSpPr txBox="1"/>
          <p:nvPr/>
        </p:nvSpPr>
        <p:spPr>
          <a:xfrm>
            <a:off x="681109" y="3843700"/>
            <a:ext cx="260087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古典宏观经济模型起源于18世纪和19世纪的古典经济学派，代表人物包括亚当·斯密、大卫·李嘉图等。20世纪70年代，理性预期革命进一步推动了古典宏观经济模型的发展。</a:t>
            </a:r>
          </a:p>
        </p:txBody>
      </p:sp>
      <p:sp>
        <p:nvSpPr>
          <p:cNvPr id="39" name="TextBox 39"/>
          <p:cNvSpPr txBox="1"/>
          <p:nvPr/>
        </p:nvSpPr>
        <p:spPr>
          <a:xfrm>
            <a:off x="3393871" y="32099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亚当·斯密</a:t>
            </a:r>
          </a:p>
        </p:txBody>
      </p:sp>
      <p:sp>
        <p:nvSpPr>
          <p:cNvPr id="40" name="TextBox 40"/>
          <p:cNvSpPr txBox="1"/>
          <p:nvPr/>
        </p:nvSpPr>
        <p:spPr>
          <a:xfrm>
            <a:off x="3393871" y="3843700"/>
            <a:ext cx="260087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被誉为“经济学之父”，他的《国富论》阐述了市场经济和自由贸易的原理。</a:t>
            </a:r>
          </a:p>
        </p:txBody>
      </p:sp>
      <p:sp>
        <p:nvSpPr>
          <p:cNvPr id="41" name="TextBox 41"/>
          <p:cNvSpPr txBox="1"/>
          <p:nvPr/>
        </p:nvSpPr>
        <p:spPr>
          <a:xfrm>
            <a:off x="6168567" y="32099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大卫·李嘉图</a:t>
            </a:r>
          </a:p>
        </p:txBody>
      </p:sp>
      <p:sp>
        <p:nvSpPr>
          <p:cNvPr id="42" name="TextBox 42"/>
          <p:cNvSpPr txBox="1"/>
          <p:nvPr/>
        </p:nvSpPr>
        <p:spPr>
          <a:xfrm>
            <a:off x="6168567" y="3843700"/>
            <a:ext cx="260087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他的理论强调了比较优势原理和国际自由贸易的重要性。</a:t>
            </a:r>
          </a:p>
        </p:txBody>
      </p:sp>
      <p:sp>
        <p:nvSpPr>
          <p:cNvPr id="43" name="TextBox 43"/>
          <p:cNvSpPr txBox="1"/>
          <p:nvPr/>
        </p:nvSpPr>
        <p:spPr>
          <a:xfrm>
            <a:off x="8931875" y="32099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罗伯特·卢卡斯</a:t>
            </a:r>
          </a:p>
        </p:txBody>
      </p:sp>
      <p:sp>
        <p:nvSpPr>
          <p:cNvPr id="44" name="TextBox 44"/>
          <p:cNvSpPr txBox="1"/>
          <p:nvPr/>
        </p:nvSpPr>
        <p:spPr>
          <a:xfrm>
            <a:off x="8931875" y="3843700"/>
            <a:ext cx="260087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作为理性预期学派的代表人物，他强调了理性预期在宏观经济分析中的重要性。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8594" r="18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与凯恩斯主义经济模型的关系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古典宏观经济模型与凯恩斯主义经济模型在多个方面存在分歧。凯恩斯主义强调政府干预和总需求管理，而古典宏观经济模型则主张市场自由运作和供给创造需求。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与新古典宏观经济模型的关系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新古典宏观经济模型在古典宏观经济模型的基础上引入了微观基础和市场不完全竞争等因素，对古典理论进行了拓展和完善。</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与现代宏观经济模型的关系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现代宏观经济模型在古典和新古典的基础上，进一步考虑了不确定性、金融市场、异质性等因素，对古典理论进行了更为全面和深入的分析。</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与其他经济模型关系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古典宏观经济模型核心理论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23" b="252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劳动价值论</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劳动是价值的唯一源泉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古典经济学家认为，所有商品的价值都来源于劳动，劳动时间是衡量商品价值的标准。</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工资与劳动生产率的关系</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工资水平取决于劳动生产率，劳动生产率高的行业工资水平也相应较高。</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劳动市场的供求关系</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劳动市场的供求关系决定工资水平和就业率，当劳动力供过于求时，工资水平下降，就业率降低。</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货币数量决定物价水平</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古典经济学家认为，货币数量是影响物价水平的唯一因素，货币数量增加会导致物价上涨。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2207" r="1220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货币流通速度与物价水平的关系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货币流通速度越快，物价水平越高；反之，货币流通速度减慢，物价水平也会相应下降。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货币中性与非中性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古典经济学家认为，在长期内，货币是中性的，即货币数量的变化不会影响实际经济变量；但在短期内，货币可能是非中性的，对经济活动产生一定影响。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货币数量论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古典经济学家主张自由贸易，认为各国应该根据自身的比较优势进行生产和贸易，从而实现国际收支平衡。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自由贸易与比较优势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古典经济学家支持金本位制，认为金本位制可以保持汇率稳定，促进国际贸易和资本流动。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金本位制与汇率稳定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当国际收支出现失衡时，古典经济学家主张通过调整国内经济政策、改变贸易条件或采取国际协调等方式来恢复平衡。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国际收支失衡的调整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国际收支平衡论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古典宏观经济模型在政策制定中应用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财政支出政策</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通过调整政府购买和转移支付等支出项目，直接影响总需求和总供给。</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财政政策效果评估</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运用古典宏观经济模型分析财政政策的乘数效应、挤出效应等，以评估其对经济增长、就业和物价稳定等目标的影响。</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财政收入政策</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通过调整税率、税基和税收优惠等措施，影响企业和个人的可支配收入，进而调节总需求。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财政政策制定依据及效果评估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货币供应量调控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通过调整法定存款准备金率、再贴现率和公开市场操作等手段，控制货币供应量，影响市场利率和总需求。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利率政策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通过调整基准利率和利率浮动区间，引导市场利率变动，影响企业和个人的投资和消费行为。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货币政策效果评估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运用古典宏观经济模型分析货币政策的传导机制、时滞效应等，以评估其对经济增长、通货膨胀和国际收支等目标的影响。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货币政策制定依据及效果评估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https://d.book118.com/786123122012010044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2024-09-12T06:13:44.287</cp:lastPrinted>
  <dcterms:created xsi:type="dcterms:W3CDTF">2024-09-11T22:13:44Z</dcterms:created>
  <dcterms:modified xsi:type="dcterms:W3CDTF">2024-09-11T22:13:46Z</dcterms:modified>
</cp:coreProperties>
</file>