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2196D3-2D66-474E-83F2-D842FB1C0F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F76C82-C601-472D-A17F-5FE05F3310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076EDC-4223-460A-B7F7-0F46F52C64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ED2596-1378-4F26-8B9E-1CA07E1F5A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F683B1-4E5D-4D44-87BF-4899428BEE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B5F845-A028-4E32-B702-7E22935DA8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2CD7EC-60AC-4E1D-9B90-66D4E435BA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4F5F5D-0580-4E90-BC1E-76E7C45489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C1304C-5F93-4DF2-B837-69AE16FF1D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FBC4C7-981F-43E5-8F01-8AD8796106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9270D6-F97E-477F-980A-DCD28596C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12500320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中国画与人工智能技术的融合与应用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中国传统绘画特点及美学价值
 人工智能技术发展史与现状
 人工智能技术在艺术创作的探索
 中国画与人工智能技术融合的可能性
 人工智能技术助力中国画创新与发展
 中国画与人工智能技术融合的挑战与机遇
 人工智能技术推动中国画艺术传承与推广
 促进中国画与人工智能技术融合的措施</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中国传统绘画特点及美学价值</a:t>
            </a:r>
          </a:p>
        </p:txBody>
      </p:sp>
      <p:sp>
        <p:nvSpPr>
          <p:cNvPr id="3" name="Subtitle 2"/>
          <p:cNvSpPr>
            <a:spLocks noGrp="1"/>
          </p:cNvSpPr>
          <p:nvPr>
            <p:ph type="subTitle" idx="1"/>
          </p:nvPr>
        </p:nvSpPr>
        <p:spPr/>
        <p:txBody>
          <a:bodyPr/>
          <a:lstStyle/>
          <a:p>
            <a:r>
              <a:t>中国画与人工智能技术的融合与应用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中国传统绘画特点及美学价值</a:t>
            </a:r>
          </a:p>
        </p:txBody>
      </p:sp>
      <p:sp>
        <p:nvSpPr>
          <p:cNvPr id="3" name="Text Placeholder 2"/>
          <p:cNvSpPr>
            <a:spLocks noGrp="1"/>
          </p:cNvSpPr>
          <p:nvPr>
            <p:ph type="body" idx="1"/>
          </p:nvPr>
        </p:nvSpPr>
        <p:spPr/>
        <p:txBody>
          <a:bodyPr/>
          <a:lstStyle/>
          <a:p>
            <a:r>
              <a:t>中国画的写意性</a:t>
            </a:r>
          </a:p>
        </p:txBody>
      </p:sp>
      <p:sp>
        <p:nvSpPr>
          <p:cNvPr id="4" name="Content Placeholder 3"/>
          <p:cNvSpPr>
            <a:spLocks noGrp="1"/>
          </p:cNvSpPr>
          <p:nvPr>
            <p:ph sz="half" idx="2"/>
          </p:nvPr>
        </p:nvSpPr>
        <p:spPr/>
        <p:txBody>
          <a:bodyPr/>
          <a:lstStyle/>
          <a:p>
            <a:r>
              <a:t>1. 中国画强调写意,重视主观情感的表达,运用写意笔墨,通过笔墨的浓淡干湿,线条的粗细曲直,墨色的深浅变化,来传达画家对客观世界的感受和理解。</a:t>
            </a:r>
          </a:p>
          <a:p>
            <a:r>
              <a:t>2. 写意是中国画的灵魂,是区别于西方绘画的重要特征之一。中国画的写意性使得它具有很强的表现力,画家可以自由地抒发自己的情感,不受客观物象的束缚,创造出独具一格的艺术作品。</a:t>
            </a:r>
          </a:p>
          <a:p>
            <a:r>
              <a:t>3. 中国画的写意性与中国传统文化中"以情观物"、"以形写神"的审美观念密切相关。画家通过写意的手法,将自己的情感和精神融入到绘画中,使作品具有很强的感染力和表现力。</a:t>
            </a:r>
          </a:p>
        </p:txBody>
      </p:sp>
      <p:sp>
        <p:nvSpPr>
          <p:cNvPr id="5" name="Text Placeholder 4"/>
          <p:cNvSpPr>
            <a:spLocks noGrp="1"/>
          </p:cNvSpPr>
          <p:nvPr>
            <p:ph type="body" idx="3"/>
          </p:nvPr>
        </p:nvSpPr>
        <p:spPr/>
        <p:txBody>
          <a:bodyPr/>
          <a:lstStyle/>
          <a:p>
            <a:r>
              <a:t>中国画的笔墨性</a:t>
            </a:r>
          </a:p>
        </p:txBody>
      </p:sp>
      <p:sp>
        <p:nvSpPr>
          <p:cNvPr id="6" name="Content Placeholder 5"/>
          <p:cNvSpPr>
            <a:spLocks noGrp="1"/>
          </p:cNvSpPr>
          <p:nvPr>
            <p:ph sz="half" idx="4"/>
          </p:nvPr>
        </p:nvSpPr>
        <p:spPr/>
        <p:txBody>
          <a:bodyPr/>
          <a:lstStyle/>
          <a:p>
            <a:r>
              <a:t>1. 笔墨是中国画特有的艺术语言,是指中国画中用毛笔和墨来进行创作的技法。笔墨是中国画的灵魂,它决定了中国画的风格和韵味。</a:t>
            </a:r>
          </a:p>
          <a:p>
            <a:r>
              <a:t>2. 中国画的笔墨技法非常丰富,包括用笔、用墨、用色等方面。用笔包括中锋、侧锋、逆锋、顺锋等;用墨包括濃墨、淡墨、干墨、湿墨等;用色包括青绿、丹青、水墨等。</a:t>
            </a:r>
          </a:p>
          <a:p>
            <a:r>
              <a:t>3. 中国画的笔墨技法经过长期的发展和完善,形成了独特的审美价值。笔墨的浓淡干湿,线条的粗细曲直,墨色的深浅变化,都具有很强的表现力,可以传达出画家对客观世界的感受和理解。</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中国传统绘画特点及美学价值</a:t>
            </a:r>
          </a:p>
        </p:txBody>
      </p:sp>
      <p:sp>
        <p:nvSpPr>
          <p:cNvPr id="3" name="Text Placeholder 2"/>
          <p:cNvSpPr>
            <a:spLocks noGrp="1"/>
          </p:cNvSpPr>
          <p:nvPr>
            <p:ph type="body" idx="1"/>
          </p:nvPr>
        </p:nvSpPr>
        <p:spPr/>
        <p:txBody>
          <a:bodyPr/>
          <a:lstStyle/>
          <a:p>
            <a:r>
              <a:t>中国画的诗意性</a:t>
            </a:r>
          </a:p>
        </p:txBody>
      </p:sp>
      <p:sp>
        <p:nvSpPr>
          <p:cNvPr id="4" name="Content Placeholder 3"/>
          <p:cNvSpPr>
            <a:spLocks noGrp="1"/>
          </p:cNvSpPr>
          <p:nvPr>
            <p:ph sz="half" idx="2"/>
          </p:nvPr>
        </p:nvSpPr>
        <p:spPr/>
        <p:txBody>
          <a:bodyPr/>
          <a:lstStyle/>
          <a:p>
            <a:r>
              <a:t>1. 中国画的诗意性是指中国画作品中所体现出的诗情画意,是中国画特有的审美特征之一。中国画的诗意性与中国传统文化中的重诗词、重意境、重情趣的审美观念密切相关。</a:t>
            </a:r>
          </a:p>
          <a:p>
            <a:r>
              <a:t>2. 中国画的诗意性主要通过笔墨、构图、意境等方面来体现。笔墨的浓淡干湿,线条的粗细曲直,墨色的深浅变化,都可以传达出诗情画意。构图的虚实对比,疏密关系,主次分明,也可以营造出诗意的意境。</a:t>
            </a:r>
          </a:p>
          <a:p>
            <a:r>
              <a:t>3. 中国画的诗意性使得它具有很强的艺术感染力,能够引发观者的联想和想象,使人产生美感和愉悦感。</a:t>
            </a:r>
          </a:p>
        </p:txBody>
      </p:sp>
      <p:sp>
        <p:nvSpPr>
          <p:cNvPr id="5" name="Text Placeholder 4"/>
          <p:cNvSpPr>
            <a:spLocks noGrp="1"/>
          </p:cNvSpPr>
          <p:nvPr>
            <p:ph type="body" idx="3"/>
          </p:nvPr>
        </p:nvSpPr>
        <p:spPr/>
        <p:txBody>
          <a:bodyPr/>
          <a:lstStyle/>
          <a:p>
            <a:r>
              <a:t>中国画的装饰性</a:t>
            </a:r>
          </a:p>
        </p:txBody>
      </p:sp>
      <p:sp>
        <p:nvSpPr>
          <p:cNvPr id="6" name="Content Placeholder 5"/>
          <p:cNvSpPr>
            <a:spLocks noGrp="1"/>
          </p:cNvSpPr>
          <p:nvPr>
            <p:ph sz="half" idx="4"/>
          </p:nvPr>
        </p:nvSpPr>
        <p:spPr/>
        <p:txBody>
          <a:bodyPr/>
          <a:lstStyle/>
          <a:p>
            <a:r>
              <a:t>1. 中国画的装饰性是指中国画作品中所体现出的装饰美感,是中国画特有的审美特征之一。中国画的装饰性与中国传统文化中的重装饰、重色彩、重图案的审美观念密切相关。</a:t>
            </a:r>
          </a:p>
          <a:p>
            <a:r>
              <a:t>2. 中国画的装饰性主要通过色彩、图案、构图等方面来体现。色彩的鲜艳明亮,图案的丰富多彩,构图的均衡对称,都可以营造出装饰美感。</a:t>
            </a:r>
          </a:p>
          <a:p>
            <a:r>
              <a:t>3. 中国画的装饰性使得它具有很强的视觉冲击力,能够吸引观者的注意力,给人以美的享受。</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中国传统绘画特点及美学价值</a:t>
            </a:r>
          </a:p>
        </p:txBody>
      </p:sp>
      <p:sp>
        <p:nvSpPr>
          <p:cNvPr id="3" name="Text Placeholder 2"/>
          <p:cNvSpPr>
            <a:spLocks noGrp="1"/>
          </p:cNvSpPr>
          <p:nvPr>
            <p:ph type="body" idx="1"/>
          </p:nvPr>
        </p:nvSpPr>
        <p:spPr/>
        <p:txBody>
          <a:bodyPr/>
          <a:lstStyle/>
          <a:p>
            <a:r>
              <a:t>中国画的民族性</a:t>
            </a:r>
          </a:p>
        </p:txBody>
      </p:sp>
      <p:sp>
        <p:nvSpPr>
          <p:cNvPr id="4" name="Content Placeholder 3"/>
          <p:cNvSpPr>
            <a:spLocks noGrp="1"/>
          </p:cNvSpPr>
          <p:nvPr>
            <p:ph sz="half" idx="2"/>
          </p:nvPr>
        </p:nvSpPr>
        <p:spPr/>
        <p:txBody>
          <a:bodyPr/>
          <a:lstStyle/>
          <a:p>
            <a:r>
              <a:t>1. 中国画的民族性是指中国画作品中所体现出的中国民族文化特色,是中国画特有的审美特征之一。中国画的民族性与中国传统文化中的重历史、重文化、重民族的审美观念密切相关。</a:t>
            </a:r>
          </a:p>
          <a:p>
            <a:r>
              <a:t>2. 中国画的民族性主要通过题材、风格、技法等方面来体现。题材的广泛性,风格的多样性,技法的丰富性,都体现了中国画的民族特色。</a:t>
            </a:r>
          </a:p>
          <a:p>
            <a:r>
              <a:t>3. 中国画的民族性使得它具有很强的文化内涵,能够引发观者的民族认同感和自豪感。</a:t>
            </a:r>
          </a:p>
        </p:txBody>
      </p:sp>
      <p:sp>
        <p:nvSpPr>
          <p:cNvPr id="5" name="Text Placeholder 4"/>
          <p:cNvSpPr>
            <a:spLocks noGrp="1"/>
          </p:cNvSpPr>
          <p:nvPr>
            <p:ph type="body" idx="3"/>
          </p:nvPr>
        </p:nvSpPr>
        <p:spPr/>
        <p:txBody>
          <a:bodyPr/>
          <a:lstStyle/>
          <a:p>
            <a:r>
              <a:t>中国画的时代性</a:t>
            </a:r>
          </a:p>
        </p:txBody>
      </p:sp>
      <p:sp>
        <p:nvSpPr>
          <p:cNvPr id="6" name="Content Placeholder 5"/>
          <p:cNvSpPr>
            <a:spLocks noGrp="1"/>
          </p:cNvSpPr>
          <p:nvPr>
            <p:ph sz="half" idx="4"/>
          </p:nvPr>
        </p:nvSpPr>
        <p:spPr/>
        <p:txBody>
          <a:bodyPr/>
          <a:lstStyle/>
          <a:p>
            <a:r>
              <a:t>1. 中国画的时代性是指中国画作品中所体现出的时代精神,是中国画特有的审美特征之一。中国画的时代性与中国社会历史的发展变化密切相关。</a:t>
            </a:r>
          </a:p>
          <a:p>
            <a:r>
              <a:t>2. 中国画的时代性主要通过题材、风格、技法等方面来体现。题材的反映现实,风格的创新发展,技法的不断变化,都体现了中国画的时代特色。</a:t>
            </a:r>
          </a:p>
          <a:p>
            <a:r>
              <a:t>3. 中国画的时代性使得它具有很强的现实意义,能够反映时代精神,引领时代潮流。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人工智能技术发展史与现状</a:t>
            </a:r>
          </a:p>
        </p:txBody>
      </p:sp>
      <p:sp>
        <p:nvSpPr>
          <p:cNvPr id="3" name="Subtitle 2"/>
          <p:cNvSpPr>
            <a:spLocks noGrp="1"/>
          </p:cNvSpPr>
          <p:nvPr>
            <p:ph type="subTitle" idx="1"/>
          </p:nvPr>
        </p:nvSpPr>
        <p:spPr/>
        <p:txBody>
          <a:bodyPr/>
          <a:lstStyle/>
          <a:p>
            <a:r>
              <a:t>中国画与人工智能技术的融合与应用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人工智能技术发展史与现状</a:t>
            </a:r>
          </a:p>
        </p:txBody>
      </p:sp>
      <p:sp>
        <p:nvSpPr>
          <p:cNvPr id="3" name="Text Placeholder 2"/>
          <p:cNvSpPr>
            <a:spLocks noGrp="1"/>
          </p:cNvSpPr>
          <p:nvPr>
            <p:ph type="body" idx="1"/>
          </p:nvPr>
        </p:nvSpPr>
        <p:spPr/>
        <p:txBody>
          <a:bodyPr/>
          <a:lstStyle/>
          <a:p>
            <a:r>
              <a:t>机器学习概述</a:t>
            </a:r>
          </a:p>
        </p:txBody>
      </p:sp>
      <p:sp>
        <p:nvSpPr>
          <p:cNvPr id="4" name="Content Placeholder 3"/>
          <p:cNvSpPr>
            <a:spLocks noGrp="1"/>
          </p:cNvSpPr>
          <p:nvPr>
            <p:ph sz="half" idx="2"/>
          </p:nvPr>
        </p:nvSpPr>
        <p:spPr/>
        <p:txBody>
          <a:bodyPr/>
          <a:lstStyle/>
          <a:p>
            <a:r>
              <a:t>1. 机器学习是一种人工智能技术，使计算机能够在没有明确指令的情况下学习和改进。</a:t>
            </a:r>
          </a:p>
          <a:p>
            <a:r>
              <a:t>2. 机器学习算法通过从数据中学习模式，然后利用这些模式在新的数据上进行预测或决策。</a:t>
            </a:r>
          </a:p>
          <a:p>
            <a:r>
              <a:t>3. 机器学习技术广泛应用于图像识别、自然语言处理、语音识别、推荐系统和医疗诊断等领域。</a:t>
            </a:r>
          </a:p>
        </p:txBody>
      </p:sp>
      <p:sp>
        <p:nvSpPr>
          <p:cNvPr id="5" name="Text Placeholder 4"/>
          <p:cNvSpPr>
            <a:spLocks noGrp="1"/>
          </p:cNvSpPr>
          <p:nvPr>
            <p:ph type="body" idx="3"/>
          </p:nvPr>
        </p:nvSpPr>
        <p:spPr/>
        <p:txBody>
          <a:bodyPr/>
          <a:lstStyle/>
          <a:p>
            <a:r>
              <a:t>深度学习技术</a:t>
            </a:r>
          </a:p>
        </p:txBody>
      </p:sp>
      <p:sp>
        <p:nvSpPr>
          <p:cNvPr id="6" name="Content Placeholder 5"/>
          <p:cNvSpPr>
            <a:spLocks noGrp="1"/>
          </p:cNvSpPr>
          <p:nvPr>
            <p:ph sz="half" idx="4"/>
          </p:nvPr>
        </p:nvSpPr>
        <p:spPr/>
        <p:txBody>
          <a:bodyPr/>
          <a:lstStyle/>
          <a:p>
            <a:r>
              <a:t>1. 深度学习是一种机器学习技术，通过模拟人脑的神经网络结构和学习机制，使计算机能够自动从数据中学习特征和做出决策。</a:t>
            </a:r>
          </a:p>
          <a:p>
            <a:r>
              <a:t>2. 深度学习算法通常由多个层级的神经元组成，每一层神经元从上一层神经元接收输入，并输出自己的计算结果。</a:t>
            </a:r>
          </a:p>
          <a:p>
            <a:r>
              <a:t>3. 深度学习技术在图像识别、自然语言处理、语音识别和机器翻译等领域取得了突破性进展。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人工智能技术发展史与现状</a:t>
            </a:r>
          </a:p>
        </p:txBody>
      </p:sp>
      <p:sp>
        <p:nvSpPr>
          <p:cNvPr id="3" name="Text Placeholder 2"/>
          <p:cNvSpPr>
            <a:spLocks noGrp="1"/>
          </p:cNvSpPr>
          <p:nvPr>
            <p:ph type="body" idx="1"/>
          </p:nvPr>
        </p:nvSpPr>
        <p:spPr/>
        <p:txBody>
          <a:bodyPr/>
          <a:lstStyle/>
          <a:p>
            <a:r>
              <a:t>神经网络</a:t>
            </a:r>
          </a:p>
        </p:txBody>
      </p:sp>
      <p:sp>
        <p:nvSpPr>
          <p:cNvPr id="4" name="Content Placeholder 3"/>
          <p:cNvSpPr>
            <a:spLocks noGrp="1"/>
          </p:cNvSpPr>
          <p:nvPr>
            <p:ph sz="half" idx="2"/>
          </p:nvPr>
        </p:nvSpPr>
        <p:spPr/>
        <p:txBody>
          <a:bodyPr/>
          <a:lstStyle/>
          <a:p>
            <a:r>
              <a:t>1. 神经网络是一种模仿人脑神经元相互连接和工作方式的机器学习算法。</a:t>
            </a:r>
          </a:p>
          <a:p>
            <a:r>
              <a:t>2. 神经网络通常由多个层级的神经元组成，每一层神经元从上一层神经元接收输入，并输出自己的计算结果。</a:t>
            </a:r>
          </a:p>
          <a:p>
            <a:r>
              <a:t>3. 神经网络可以学习和存储复杂的数据模式，并能够在新的数据上做出预测或决策。</a:t>
            </a:r>
          </a:p>
        </p:txBody>
      </p:sp>
      <p:sp>
        <p:nvSpPr>
          <p:cNvPr id="5" name="Text Placeholder 4"/>
          <p:cNvSpPr>
            <a:spLocks noGrp="1"/>
          </p:cNvSpPr>
          <p:nvPr>
            <p:ph type="body" idx="3"/>
          </p:nvPr>
        </p:nvSpPr>
        <p:spPr/>
        <p:txBody>
          <a:bodyPr/>
          <a:lstStyle/>
          <a:p>
            <a:r>
              <a:t>计算机视觉技术</a:t>
            </a:r>
          </a:p>
        </p:txBody>
      </p:sp>
      <p:sp>
        <p:nvSpPr>
          <p:cNvPr id="6" name="Content Placeholder 5"/>
          <p:cNvSpPr>
            <a:spLocks noGrp="1"/>
          </p:cNvSpPr>
          <p:nvPr>
            <p:ph sz="half" idx="4"/>
          </p:nvPr>
        </p:nvSpPr>
        <p:spPr/>
        <p:txBody>
          <a:bodyPr/>
          <a:lstStyle/>
          <a:p>
            <a:r>
              <a:t>1. 计算机视觉技术是一门研究计算机如何理解和处理视觉信息的学科，是人工智能的一个重要分支。</a:t>
            </a:r>
          </a:p>
          <a:p>
            <a:r>
              <a:t>2. 计算机视觉技术涉及图像处理、物体识别、场景分析、运动检测、三维重建和人脸识别等领域。</a:t>
            </a:r>
          </a:p>
          <a:p>
            <a:r>
              <a:t>3. 计算机视觉技术广泛应用于自动驾驶、安防监控、医疗诊断、工业检测和机器人导航等领域。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人工智能技术发展史与现状</a:t>
            </a:r>
          </a:p>
        </p:txBody>
      </p:sp>
      <p:sp>
        <p:nvSpPr>
          <p:cNvPr id="3" name="Text Placeholder 2"/>
          <p:cNvSpPr>
            <a:spLocks noGrp="1"/>
          </p:cNvSpPr>
          <p:nvPr>
            <p:ph type="body" idx="1"/>
          </p:nvPr>
        </p:nvSpPr>
        <p:spPr/>
        <p:txBody>
          <a:bodyPr/>
          <a:lstStyle/>
          <a:p>
            <a:r>
              <a:t>自然语言处理技术</a:t>
            </a:r>
          </a:p>
        </p:txBody>
      </p:sp>
      <p:sp>
        <p:nvSpPr>
          <p:cNvPr id="4" name="Content Placeholder 3"/>
          <p:cNvSpPr>
            <a:spLocks noGrp="1"/>
          </p:cNvSpPr>
          <p:nvPr>
            <p:ph sz="half" idx="2"/>
          </p:nvPr>
        </p:nvSpPr>
        <p:spPr/>
        <p:txBody>
          <a:bodyPr/>
          <a:lstStyle/>
          <a:p>
            <a:r>
              <a:t>1. 自然语言处理技术是一门研究计算机如何理解和处理人类语言的学科，是人工智能的一个重要分支。</a:t>
            </a:r>
          </a:p>
          <a:p>
            <a:r>
              <a:t>2. 自然语言处理技术涉及词法分析、句法分析、语义分析、话语分析和机器翻译等领域。</a:t>
            </a:r>
          </a:p>
          <a:p>
            <a:r>
              <a:t>3. 自然语言处理技术广泛应用于机器翻译、搜索引擎、文本摘要、文本分类、情感分析和舆情分析等领域。</a:t>
            </a:r>
          </a:p>
        </p:txBody>
      </p:sp>
      <p:sp>
        <p:nvSpPr>
          <p:cNvPr id="5" name="Text Placeholder 4"/>
          <p:cNvSpPr>
            <a:spLocks noGrp="1"/>
          </p:cNvSpPr>
          <p:nvPr>
            <p:ph type="body" idx="3"/>
          </p:nvPr>
        </p:nvSpPr>
        <p:spPr/>
        <p:txBody>
          <a:bodyPr/>
          <a:lstStyle/>
          <a:p>
            <a:r>
              <a:t>知识图谱技术</a:t>
            </a:r>
          </a:p>
        </p:txBody>
      </p:sp>
      <p:sp>
        <p:nvSpPr>
          <p:cNvPr id="6" name="Content Placeholder 5"/>
          <p:cNvSpPr>
            <a:spLocks noGrp="1"/>
          </p:cNvSpPr>
          <p:nvPr>
            <p:ph sz="half" idx="4"/>
          </p:nvPr>
        </p:nvSpPr>
        <p:spPr/>
        <p:txBody>
          <a:bodyPr/>
          <a:lstStyle/>
          <a:p>
            <a:r>
              <a:t>1. 知识图谱是一种以图的形式组织和表示知识的结构，用于描述实体、概念及其之间的关系。</a:t>
            </a:r>
          </a:p>
          <a:p>
            <a:r>
              <a:t>2. 知识图谱技术可以将分散在不同数据源中的知识进行整合和关联，提高知识的可用性和推理能力。</a:t>
            </a:r>
          </a:p>
          <a:p>
            <a:r>
              <a:t>3. 知识图谱技术广泛应用于搜索引擎、智能问答、推荐系统、医疗诊断和知识管理等领域。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人工智能技术在艺术创作的探索</a:t>
            </a:r>
          </a:p>
        </p:txBody>
      </p:sp>
      <p:sp>
        <p:nvSpPr>
          <p:cNvPr id="3" name="Subtitle 2"/>
          <p:cNvSpPr>
            <a:spLocks noGrp="1"/>
          </p:cNvSpPr>
          <p:nvPr>
            <p:ph type="subTitle" idx="1"/>
          </p:nvPr>
        </p:nvSpPr>
        <p:spPr/>
        <p:txBody>
          <a:bodyPr/>
          <a:lstStyle/>
          <a:p>
            <a:r>
              <a:t>中国画与人工智能技术的融合与应用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人工智能技术在艺术创作的探索</a:t>
            </a:r>
          </a:p>
        </p:txBody>
      </p:sp>
      <p:sp>
        <p:nvSpPr>
          <p:cNvPr id="3" name="Text Placeholder 2"/>
          <p:cNvSpPr>
            <a:spLocks noGrp="1"/>
          </p:cNvSpPr>
          <p:nvPr>
            <p:ph type="body" idx="1"/>
          </p:nvPr>
        </p:nvSpPr>
        <p:spPr/>
        <p:txBody>
          <a:bodyPr/>
          <a:lstStyle/>
          <a:p>
            <a:r>
              <a:t>计算机视觉技术在艺术创作中的应用</a:t>
            </a:r>
          </a:p>
        </p:txBody>
      </p:sp>
      <p:sp>
        <p:nvSpPr>
          <p:cNvPr id="4" name="Content Placeholder 3"/>
          <p:cNvSpPr>
            <a:spLocks noGrp="1"/>
          </p:cNvSpPr>
          <p:nvPr>
            <p:ph sz="half" idx="2"/>
          </p:nvPr>
        </p:nvSpPr>
        <p:spPr/>
        <p:txBody>
          <a:bodyPr/>
          <a:lstStyle/>
          <a:p>
            <a:r>
              <a:t>1. 计算机视觉技术可以识别和提取艺术作品中的元素，如颜色、形状、纹理等，并将其数字化。这些数字信息可以存储在计算机中，并用于后续的艺术创作。</a:t>
            </a:r>
          </a:p>
          <a:p>
            <a:r>
              <a:t>2. 图像生成技术可以根据计算机视觉技术提取的元素，生成新的艺术作品。这些艺术作品可以保留原有艺术作品的风格，也可以生成全新的艺术作品。</a:t>
            </a:r>
          </a:p>
          <a:p>
            <a:r>
              <a:t>3. 图像风格迁移技术可以将一种艺术风格迁移到另一种艺术风格上。这种技术可以用于创作新的艺术作品，也可以用于修复受损的艺术作品。</a:t>
            </a:r>
          </a:p>
          <a:p>
            <a:r>
              <a:t>4. 自动上色技术可以将黑白图片生成彩色图片。这为艺术创作者提供了一种快速有效的上色工具，可以减轻艺术创作的时间成本。</a:t>
            </a:r>
          </a:p>
        </p:txBody>
      </p:sp>
      <p:sp>
        <p:nvSpPr>
          <p:cNvPr id="5" name="Text Placeholder 4"/>
          <p:cNvSpPr>
            <a:spLocks noGrp="1"/>
          </p:cNvSpPr>
          <p:nvPr>
            <p:ph type="body" idx="3"/>
          </p:nvPr>
        </p:nvSpPr>
        <p:spPr/>
        <p:txBody>
          <a:bodyPr/>
          <a:lstStyle/>
          <a:p>
            <a:r>
              <a:t>自然语言处理技术在艺术创作中的应用</a:t>
            </a:r>
          </a:p>
        </p:txBody>
      </p:sp>
      <p:sp>
        <p:nvSpPr>
          <p:cNvPr id="6" name="Content Placeholder 5"/>
          <p:cNvSpPr>
            <a:spLocks noGrp="1"/>
          </p:cNvSpPr>
          <p:nvPr>
            <p:ph sz="half" idx="4"/>
          </p:nvPr>
        </p:nvSpPr>
        <p:spPr/>
        <p:txBody>
          <a:bodyPr/>
          <a:lstStyle/>
          <a:p>
            <a:r>
              <a:t>1. 自然语言处理技术可以识别和理解人类语言，并将其转化为机器可理解的形式。这为艺术创作提供了新的可能性，如根据故事或诗歌的内容自动生成艺术作品。</a:t>
            </a:r>
          </a:p>
          <a:p>
            <a:r>
              <a:t>2. 自然语言生成技术可以根据给定的文本，自动生成新的文本。这为艺术创作者提供了一种新的创作工具，可以帮助他们表达自己的想法和情感。</a:t>
            </a:r>
          </a:p>
          <a:p>
            <a:r>
              <a:t>3. 机器翻译技术可以将一种语言的文本翻译成另一种语言。这为艺术创作提供了跨语言的沟通方式，可以促进不同文化之间的艺术交流。</a:t>
            </a:r>
          </a:p>
          <a:p>
            <a:r>
              <a:t>4. 情感分析技术可以识别和理解人类情感，并将其量化。这为艺术创作提供了一种新的评价工具，可以帮助艺术创作者了解作品的情感效果。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中国画与人工智能技术融合的可能性</a:t>
            </a:r>
          </a:p>
        </p:txBody>
      </p:sp>
      <p:sp>
        <p:nvSpPr>
          <p:cNvPr id="3" name="Subtitle 2"/>
          <p:cNvSpPr>
            <a:spLocks noGrp="1"/>
          </p:cNvSpPr>
          <p:nvPr>
            <p:ph type="subTitle" idx="1"/>
          </p:nvPr>
        </p:nvSpPr>
        <p:spPr/>
        <p:txBody>
          <a:bodyPr/>
          <a:lstStyle/>
          <a:p>
            <a:r>
              <a:t>中国画与人工智能技术的融合与应用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中国画与人工智能技术融合的可能性</a:t>
            </a:r>
          </a:p>
        </p:txBody>
      </p:sp>
      <p:sp>
        <p:nvSpPr>
          <p:cNvPr id="3" name="Text Placeholder 2"/>
          <p:cNvSpPr>
            <a:spLocks noGrp="1"/>
          </p:cNvSpPr>
          <p:nvPr>
            <p:ph type="body" idx="1"/>
          </p:nvPr>
        </p:nvSpPr>
        <p:spPr/>
        <p:txBody>
          <a:bodyPr/>
          <a:lstStyle/>
          <a:p>
            <a:r>
              <a:t>艺术风格迁移</a:t>
            </a:r>
          </a:p>
        </p:txBody>
      </p:sp>
      <p:sp>
        <p:nvSpPr>
          <p:cNvPr id="4" name="Content Placeholder 3"/>
          <p:cNvSpPr>
            <a:spLocks noGrp="1"/>
          </p:cNvSpPr>
          <p:nvPr>
            <p:ph sz="half" idx="2"/>
          </p:nvPr>
        </p:nvSpPr>
        <p:spPr/>
        <p:txBody>
          <a:bodyPr/>
          <a:lstStyle/>
          <a:p>
            <a:r>
              <a:t>1. 人工智能技术可以协助艺术家将传统中国画的艺术风格迁移到现代数字艺术作品中，帮助艺术家创作出独具中国韵味的现代作品。</a:t>
            </a:r>
          </a:p>
          <a:p>
            <a:r>
              <a:t>2. 人工智能技术可以学习中国画中特有的线条、颜色和构图方式，并将其应用到其他艺术形式中，从而创造出风格独特的艺术作品。</a:t>
            </a:r>
          </a:p>
          <a:p>
            <a:r>
              <a:t>3. 人工智能技术还可以帮助艺术家将中国画的元素与其他艺术元素相结合，从而创造出全新的艺术风格。</a:t>
            </a:r>
          </a:p>
        </p:txBody>
      </p:sp>
      <p:sp>
        <p:nvSpPr>
          <p:cNvPr id="5" name="Text Placeholder 4"/>
          <p:cNvSpPr>
            <a:spLocks noGrp="1"/>
          </p:cNvSpPr>
          <p:nvPr>
            <p:ph type="body" idx="3"/>
          </p:nvPr>
        </p:nvSpPr>
        <p:spPr/>
        <p:txBody>
          <a:bodyPr/>
          <a:lstStyle/>
          <a:p>
            <a:r>
              <a:t>绘画创作辅助</a:t>
            </a:r>
          </a:p>
        </p:txBody>
      </p:sp>
      <p:sp>
        <p:nvSpPr>
          <p:cNvPr id="6" name="Content Placeholder 5"/>
          <p:cNvSpPr>
            <a:spLocks noGrp="1"/>
          </p:cNvSpPr>
          <p:nvPr>
            <p:ph sz="half" idx="4"/>
          </p:nvPr>
        </p:nvSpPr>
        <p:spPr/>
        <p:txBody>
          <a:bodyPr/>
          <a:lstStyle/>
          <a:p>
            <a:r>
              <a:t>1. 人工智能技术可以帮助艺术家创作出符合中国画审美标准的绘画作品。</a:t>
            </a:r>
          </a:p>
          <a:p>
            <a:r>
              <a:t>2. 人工智能技术可以协助艺术家进行构图、配色和线条绘制，从而减轻艺术家的工作量，提高创作效率。</a:t>
            </a:r>
          </a:p>
          <a:p>
            <a:r>
              <a:t>3. 人工智能技术还可以为艺术家提供创作灵感，帮助艺术家突破创作瓶颈，创作出更加精彩的作品。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中国画与人工智能技术融合的可能性</a:t>
            </a:r>
          </a:p>
        </p:txBody>
      </p:sp>
      <p:sp>
        <p:nvSpPr>
          <p:cNvPr id="3" name="Text Placeholder 2"/>
          <p:cNvSpPr>
            <a:spLocks noGrp="1"/>
          </p:cNvSpPr>
          <p:nvPr>
            <p:ph type="body" idx="1"/>
          </p:nvPr>
        </p:nvSpPr>
        <p:spPr/>
        <p:txBody>
          <a:bodyPr/>
          <a:lstStyle/>
          <a:p>
            <a:r>
              <a:t>艺术品鉴赏和评论</a:t>
            </a:r>
          </a:p>
        </p:txBody>
      </p:sp>
      <p:sp>
        <p:nvSpPr>
          <p:cNvPr id="4" name="Content Placeholder 3"/>
          <p:cNvSpPr>
            <a:spLocks noGrp="1"/>
          </p:cNvSpPr>
          <p:nvPr>
            <p:ph sz="half" idx="2"/>
          </p:nvPr>
        </p:nvSpPr>
        <p:spPr/>
        <p:txBody>
          <a:bodyPr/>
          <a:lstStyle/>
          <a:p>
            <a:r>
              <a:t>1. 人工智能技术能够对中国画作品进行风格、构图、色彩、意境等方面的分析和评价，帮助艺术爱好者和收藏家更好地理解和鉴赏中国画。</a:t>
            </a:r>
          </a:p>
          <a:p>
            <a:r>
              <a:t>2. 人工智能技术还可以对中国画作品进行真伪鉴定，帮助艺术收藏家和爱好者避免购买到赝品。</a:t>
            </a:r>
          </a:p>
          <a:p>
            <a:r>
              <a:t>3. 人工智能技术还可以帮助艺术爱好者和专家进行艺术评论，帮助他们更好地理解和评析中国画作品。</a:t>
            </a:r>
          </a:p>
        </p:txBody>
      </p:sp>
      <p:sp>
        <p:nvSpPr>
          <p:cNvPr id="5" name="Text Placeholder 4"/>
          <p:cNvSpPr>
            <a:spLocks noGrp="1"/>
          </p:cNvSpPr>
          <p:nvPr>
            <p:ph type="body" idx="3"/>
          </p:nvPr>
        </p:nvSpPr>
        <p:spPr/>
        <p:txBody>
          <a:bodyPr/>
          <a:lstStyle/>
          <a:p>
            <a:r>
              <a:t>艺术史研究与教育</a:t>
            </a:r>
          </a:p>
        </p:txBody>
      </p:sp>
      <p:sp>
        <p:nvSpPr>
          <p:cNvPr id="6" name="Content Placeholder 5"/>
          <p:cNvSpPr>
            <a:spLocks noGrp="1"/>
          </p:cNvSpPr>
          <p:nvPr>
            <p:ph sz="half" idx="4"/>
          </p:nvPr>
        </p:nvSpPr>
        <p:spPr/>
        <p:txBody>
          <a:bodyPr/>
          <a:lstStyle/>
          <a:p>
            <a:r>
              <a:t>1. 人工智能技术可以帮助艺术史研究者对中国画的历史、发展和演变进行研究。</a:t>
            </a:r>
          </a:p>
          <a:p>
            <a:r>
              <a:t>2. 人工智能技术可以帮助艺术教育工作者创建更具吸引力和互动性的课程，帮助学生更好地学习和理解中国画。</a:t>
            </a:r>
          </a:p>
          <a:p>
            <a:r>
              <a:t>3. 人工智能技术还可以帮助艺术爱好者和学生进行艺术鉴赏和评论，帮助他们更好地理解和评析中国画作品。</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https://d.book118.com/786125003201010044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中国传统绘画特点及美学价值</vt:lpstr>
      <vt:lpstr> 中国传统绘画特点及美学价值</vt:lpstr>
      <vt:lpstr> 中国传统绘画特点及美学价值</vt:lpstr>
      <vt:lpstr> 中国传统绘画特点及美学价值</vt:lpstr>
      <vt:lpstr> 人工智能技术发展史与现状</vt:lpstr>
      <vt:lpstr> 人工智能技术发展史与现状</vt:lpstr>
      <vt:lpstr> 人工智能技术发展史与现状</vt:lpstr>
      <vt:lpstr> 人工智能技术发展史与现状</vt:lpstr>
      <vt:lpstr> 人工智能技术在艺术创作的探索</vt:lpstr>
      <vt:lpstr> 人工智能技术在艺术创作的探索</vt:lpstr>
      <vt:lpstr> 中国画与人工智能技术融合的可能性</vt:lpstr>
      <vt:lpstr> 中国画与人工智能技术融合的可能性</vt:lpstr>
      <vt:lpstr> 中国画与人工智能技术融合的可能性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2024-09-13T05:05:25.192</cp:lastPrinted>
  <dcterms:created xsi:type="dcterms:W3CDTF">2024-09-12T21:05:25Z</dcterms:created>
  <dcterms:modified xsi:type="dcterms:W3CDTF">2024-09-12T21:05:27Z</dcterms:modified>
</cp:coreProperties>
</file>