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9EF86F-37DE-4131-90CD-3F2447BCD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EED9A-CCA6-49AB-8A91-7DD6F46E6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F6F6CF-7B1A-4E64-B9A0-0EB484A3A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422977-F874-476B-9916-0F08FC14D1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6E6BCB-71F1-4D27-868D-24F8D1BD0B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94CC98-9E9E-43B7-83E6-B0CB90F6A2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F12804-47A5-41B9-B858-81B1EDD555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202B72-AD86-40D9-8F7F-AE64DCB87D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DDD6DA-3F98-4DAC-8E74-970FF3EAC6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4B998D-8DF6-4569-A79C-45C7BBC7E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CEC4A8-F421-451D-B1F6-4EC334F64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125143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概率论与数理统计版--多维随机变量及其分布</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2024-01-19</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多维随机变量基本概念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多维随机变量数字特征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常见多维随机变量分布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多维随机变量函数的分布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多维随机变量在统计推断中应用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实例分析与计算技巧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多维随机变量基本概念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多维随机变量定义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多维随机变量是指取值在多维空间中的随机变量，通常表示为向量形式。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性质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多维随机变量具有一般随机变量的基本性质，如可测性、分布函数等。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多维随机变量的联合分布函数描述的是多个随机变量同时取特定值的概率。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性质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联合分布函数具有非负性、规范性、右连续性等性质。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求解方法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通过多维积分计算联合分布函数。</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联合分布函数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定义</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边缘分布函数</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多维随机变量的边缘分布函数是指某个随机变量取特定值时，其他随机变量取任意值的概率。</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性质</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边缘分布函数是一维分布函数，具有一般随机变量的分布函数性质。</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通过对联合分布函数进行积分得到边缘分布函数。</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求解方法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多维随机变量的条件分布函数是指在给定其他随机变量取值的条件下，某个随机变量的分布函数。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性质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条件分布函数具有一般随机变量的分布函数性质，且随给定条件的变化而变化。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求解方法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通过贝叶斯公式和联合分布函数、边缘分布函数的关系求解条件分布函数。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条件分布函数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多维随机变量数字特征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数学期望</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描述多维随机变量取值的“中心”位置，是各维度随机变量数学期望的向量。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方差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衡量多维随机变量各维度取值的离散程度，是各维度随机变量方差的矩阵。</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协方差矩阵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表示多维随机变量各维度之间的线性相关程度，矩阵元素为各维度之间的协方差。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数学期望与方差</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衡量两个随机变量的总体误差，反映它们之间的线性相关程度。当协方差大于0时，表示两随机变量正相关；小于0时，表示负相关；等于0时，表示不相关。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协方差</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是协方差的标准化形式，消除了量纲的影响。相关系数的取值范围为[-1,1]，其中1表示完全正相关，-1表示完全负相关，0表示不相关。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相关系数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协方差与相关系数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矩</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描述多维随机变量分布形态的统计量，包括原点矩和中心矩。原点矩反映随机变量取值的平均水平，中心矩反映随机变量取值的离散程度和偏态。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协矩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衡量多维随机变量之间关系的统计量，类似于协方差和相关系数。协矩可以反映多维随机变量之间的非线性关系。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矩与协矩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特征函数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是描述多维随机变量分布性质的函数，包括概率密度函数、分布函数和特征函数等。特征函数具有唯一性，即不同的多维随机变量具有不同的特征函数。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特征函数的性质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包括平移性质、线性性质、独立性质等。这些性质使得特征函数在多维随机变量的分析和计算中具有重要作用。例如，通过特征函数可以方便地求出多维随机变量的数学期望、方差等数字特征。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特征函数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常见多维随机变量分布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25" b="16625"/>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在二维平面上，如果随机变量(X, Y)的概率密度函数在某一区域内为常数，而在该区域外为零，则称(X, Y)服从二维均匀分布。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二维均匀分布具有均匀性，即每一部分区域被选中的概率与其面积成正比。</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性质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常用于描述在平面区域内随机点的分布情况，如随机投点问题。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二维均匀分布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性质</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应用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二维正态分布</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如果二维随机变量(X, Y)的概率密度函数具有特定的形式，即形如二维高斯函数，则称(X, Y)服从二维正态分布。</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二维正态分布具有对称性、可加性和连续性等性质。其概率密度函数的形状由均值向量和协方差矩阵决定。</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在统计学、金融学、图像处理等领域有广泛应用，如描述两个相关随机变量的分布情况。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常用于描述分类数据或计数数据的分布情况，如投掷骰子、问卷调查等。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多项分布是二项分布的推广，描述的是在一次试验中可能出现多种结果，且每种结果出现的概率已知的情况。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多项分布具有可加性和互斥性。其概率质量函数由各个结果的概率和试验次数决定。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多项分布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https://d.book118.com/786125143010010042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2024-09-09T06:08:18.738</cp:lastPrinted>
  <dcterms:created xsi:type="dcterms:W3CDTF">2024-09-08T22:08:18Z</dcterms:created>
  <dcterms:modified xsi:type="dcterms:W3CDTF">2024-09-08T22:08:20Z</dcterms:modified>
</cp:coreProperties>
</file>