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45A44-B550-45ED-9013-DD71D0DB6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84C8D-6CE0-43CC-9697-78A25A6DA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2823E-13B7-43B9-AAE1-6FF4ADAF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B39DE-F055-4F90-9C53-7866A534C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2F6866-2D95-4E1A-8124-CF6DF4DED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54C25-45DD-4A43-A842-8E459374A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F9B10C-4FE3-4D4D-93C0-4CE88352C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48519-E47A-42F3-BC91-A128F5A7C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F3DCE-47EB-4447-A40A-EE21D42E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C5FDA-A769-49AE-8944-E4E655E32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DB877-B6BB-4C74-8F9B-26AC01B3A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300251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2023年口腔科的工作总结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全年接待患者数量达到12000人次，较去年增长了15%。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回访工作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完成了3000例牙齿美容、牙齿矫正、牙周病治疗等手术，治疗效果得到了患者的高度评价。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对患者进行定期回访，及时了解患者术后恢复情况，解决患者问题，提高患者满意度。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患者接待与治疗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35" r="164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定期对牙科诊疗设备进行清洁、保养和调试，确保设备的正常运行和使用效果。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设备日常维护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根据需要，引进先进的牙科诊疗设备，如数字化口腔全景机、激光治疗仪等，提高诊疗质量和效率。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设备维护与更新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定期组织内部培训，提高科室人员的专业技能和服务水平。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选派优秀员工参加国内外学术交流和进修学习，提升科室整体水平。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进修学习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积极参加社区和学校组织的义诊活动，为居民和学生提供免费的口腔检查和咨询服务。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举办口腔健康知识讲座，提高公众对口腔健康的重视和认识。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参与公益活动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公益讲座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义诊活动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通过优化诊疗流程、提高服务水平，患者满意度得到显著提升，达到90%以上。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回访制度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建立患者回访制度，主动了解患者就诊体验，及时解决患者问题，提高患者就医满意度。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诊疗规范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加强诊疗规范培训，提高医生诊疗水平，确保医疗质量和安全。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建立医疗质量控制体系，定期对医疗质量进行评估和改进，有效降低医疗差错发生率。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https://d.book118.com/786130025122010100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2024-09-24T14:04:46.740</cp:lastPrinted>
  <dcterms:created xsi:type="dcterms:W3CDTF">2024-09-24T06:04:46Z</dcterms:created>
  <dcterms:modified xsi:type="dcterms:W3CDTF">2024-09-24T06:04:48Z</dcterms:modified>
</cp:coreProperties>
</file>