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5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322A8-339B-4B6E-B294-9F12DE73F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C1D82-94AA-43F7-AD06-37A0AF0AD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969C9-6B1E-4FC0-AAD5-73E83D347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957C1-7B5E-4984-9766-FEA3C5E00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BCD569-9CA1-4659-8CD3-6614FF030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9C9D00-D245-453E-8CF2-1ED4E40D9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A56FA5-B65B-4C12-B6A0-033D98231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101A8-18DF-4A01-B19E-9CE19C7C4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7E481-9267-4251-9090-E186E05CA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4E857-A82E-40C9-9EC6-D95693172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9C6A4-4303-4552-B757-898C881ED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730" r:id="rId2"/>
    <p:sldLayoutId id="2147490731" r:id="rId3"/>
    <p:sldLayoutId id="2147490732" r:id="rId4"/>
    <p:sldLayoutId id="2147490733" r:id="rId5"/>
    <p:sldLayoutId id="2147490734" r:id="rId6"/>
    <p:sldLayoutId id="2147490735" r:id="rId7"/>
    <p:sldLayoutId id="2147490736" r:id="rId8"/>
    <p:sldLayoutId id="2147490737" r:id="rId9"/>
    <p:sldLayoutId id="2147490738" r:id="rId10"/>
    <p:sldLayoutId id="21474907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3102515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通过锻炼降低脑血管病风险的健康宣教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锻炼对脑血管病风险的影响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锻炼对脑血管健康的益处</a:t>
            </a:r>
            <a:endParaRPr lang="zh-CN" altLang="en-US"/>
          </a:p>
        </p:txBody>
      </p:sp>
      <p:sp>
        <p:nvSpPr>
          <p:cNvPr id="1048880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2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4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降低血压，减少脑血管病风险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6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8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0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促进血液循环，增加脑部供血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92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4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6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提高心肺功能，增强免疫力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98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0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2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减轻焦虑和抑郁等心理压力，改善睡眠质量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锻炼对降低脑血管病风险的科学依据</a:t>
            </a:r>
            <a:endParaRPr lang="zh-CN" altLang="en-US"/>
          </a:p>
        </p:txBody>
      </p:sp>
      <p:sp>
        <p:nvSpPr>
          <p:cNvPr id="1048938" name="正文"/>
          <p:cNvSpPr txBox="1"/>
          <p:nvPr>
            <p:custDataLst>
              <p:tags r:id="rId2"/>
            </p:custDataLst>
          </p:nvPr>
        </p:nvSpPr>
        <p:spPr>
          <a:xfrm>
            <a:off x="27260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长期锻炼可以降低血压和血脂水平，从而减少脑血管病的发生风险。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正文"/>
          <p:cNvSpPr txBox="1"/>
          <p:nvPr>
            <p:custDataLst>
              <p:tags r:id="rId3"/>
            </p:custDataLst>
          </p:nvPr>
        </p:nvSpPr>
        <p:spPr>
          <a:xfrm>
            <a:off x="27260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锻炼能够促进血液循环和新陈代谢，有助于清除血管内的有害物质。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4"/>
            </p:custDataLst>
          </p:nvPr>
        </p:nvSpPr>
        <p:spPr>
          <a:xfrm>
            <a:off x="27260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锻炼能够增强心肺功能，提高身体耐力和免疫力，减少脑血管病的发生风险。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5"/>
            </p:custDataLst>
          </p:nvPr>
        </p:nvSpPr>
        <p:spPr>
          <a:xfrm>
            <a:off x="27260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锻炼能够减轻焦虑和抑郁等心理压力，有助于降低脑血管病的发生风险。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不同锻炼方式的适用人群和效果</a:t>
            </a:r>
            <a:endParaRPr lang="zh-CN" altLang="en-US"/>
          </a:p>
        </p:txBody>
      </p:sp>
      <p:sp>
        <p:nvSpPr>
          <p:cNvPr id="1048980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有氧运动：适用人群广泛，可有效提高心肺功能和代谢水平，降低脑血管病风险。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力量训练：适用于中老年人及体质较弱者，可增强肌肉力量和稳定性，预防脑血管疾病。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柔韧性训练：适合各类人群，特别是老年人，可改善关节活动范围，降低脑血管病风险。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平衡性训练：适用于有平衡障碍或跌倒风险的人群，可提高平衡能力，预防脑血管疾病。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如何制定合适的锻炼计划</a:t>
            </a:r>
            <a:endParaRPr lang="zh-CN" altLang="en-US"/>
          </a:p>
        </p:txBody>
      </p:sp>
      <p:sp>
        <p:nvSpPr>
          <p:cNvPr id="10490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根据个人情况选择合适的锻炼方式</a:t>
            </a:r>
            <a:endParaRPr lang="zh-CN" altLang="en-US"/>
          </a:p>
        </p:txBody>
      </p:sp>
      <p:sp>
        <p:nvSpPr>
          <p:cNvPr id="1049066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评估身体状况：了解自己的健康状况和运动能力，选择适合自己的锻炼方式。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考虑个人兴趣：选择自己感兴趣的锻炼方式，更容易坚持下去。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制定目标：明确锻炼目标，如减肥、增肌、提高心肺功能等，根据目标选择合适的锻炼方式。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多样化锻炼：为了全面锻炼身体，应该选择多种锻炼方式，如跑步、游泳、瑜伽等。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制定科学合理的锻炼计划</a:t>
            </a:r>
            <a:endParaRPr lang="zh-CN" altLang="en-US"/>
          </a:p>
        </p:txBody>
      </p:sp>
      <p:sp>
        <p:nvSpPr>
          <p:cNvPr id="1049124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根据个人身体状况和运动能力，选择适合自己的锻炼方式，如快走、慢跑、游泳等。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制定合理的锻炼时间和频率，一般建议每周进行至少150分钟的中等强度有氧运动。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在锻炼前进行适当的热身运动，以降低运动损伤的风险。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锻炼过程中注意保持适当的呼吸和节奏，避免过度疲劳和不适。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保持锻炼的持续性和规律性</a:t>
            </a:r>
            <a:endParaRPr lang="zh-CN" altLang="en-US"/>
          </a:p>
        </p:txBody>
      </p:sp>
      <p:sp>
        <p:nvSpPr>
          <p:cNvPr id="1049182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每周进行至少150分钟中等强度的有氧运动，如快走、骑车或游泳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每次运动时间不少于30分钟，避免过度疲劳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运动方式应多样化，包括力量训练、柔韧性训练和平衡训练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避免过度运动和突然停止运动，保持运动的平衡和规律性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锻炼过程中的注意事项</a:t>
            </a:r>
            <a:endParaRPr lang="zh-CN" altLang="en-US"/>
          </a:p>
        </p:txBody>
      </p:sp>
      <p:sp>
        <p:nvSpPr>
          <p:cNvPr id="10492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避免过度劳累和运动损伤</a:t>
            </a:r>
            <a:endParaRPr lang="zh-CN" altLang="en-US"/>
          </a:p>
        </p:txBody>
      </p:sp>
      <p:sp>
        <p:nvSpPr>
          <p:cNvPr id="1049252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4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8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0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注意运动姿势和技巧，避免运动损伤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合理安排运动时间和强度，避免过度劳累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保持适量饮水和饮食，避免脱水或能量不足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如有不适，及时停止运动并寻求医疗建议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https://d.book118.com/786131025155010033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Wingdings</vt:lpstr>
      <vt:lpstr>Office Theme</vt:lpstr>
      <vt:lpstr>通过锻炼降低脑血管病风险的健康宣教</vt:lpstr>
      <vt:lpstr>目录</vt:lpstr>
      <vt:lpstr>添加章节标题</vt:lpstr>
      <vt:lpstr>锻炼对脑血管病风险的影响</vt:lpstr>
      <vt:lpstr>锻炼对脑血管健康的益处</vt:lpstr>
      <vt:lpstr>锻炼对降低脑血管病风险的科学依据</vt:lpstr>
      <vt:lpstr>不同锻炼方式的适用人群和效果</vt:lpstr>
      <vt:lpstr>如何制定合适的锻炼计划</vt:lpstr>
      <vt:lpstr>根据个人情况选择合适的锻炼方式</vt:lpstr>
      <vt:lpstr>制定科学合理的锻炼计划</vt:lpstr>
      <vt:lpstr>保持锻炼的持续性和规律性</vt:lpstr>
      <vt:lpstr>锻炼过程中的注意事项</vt:lpstr>
      <vt:lpstr>避免过度劳累和运动损伤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2024-09-02T10:45:37.108</cp:lastPrinted>
  <dcterms:created xsi:type="dcterms:W3CDTF">2024-09-02T02:45:37Z</dcterms:created>
  <dcterms:modified xsi:type="dcterms:W3CDTF">2024-09-02T02:45:39Z</dcterms:modified>
</cp:coreProperties>
</file>