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F87FE-1C74-4D05-9206-3A06554F9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6702E-5467-43A8-9D73-F29D76FCE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65375-323C-4398-9255-C8DB82AF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D586A-3A9A-42D0-BC04-5FF08E36D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4A243E-DAB4-4258-88AA-A6E078653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807BA-D95D-4E93-9BCB-240B6CFA6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45C55-89D9-408F-A39F-D8063958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95349-CD34-43D2-9247-B01FC438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A5A0D-4FB7-40C5-9376-4401CF6A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CCEA6-D479-4BA6-93BB-C2A0001EC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8A471-248C-4882-A402-F0BE2B78B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32122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一政治课件权力的行使\n## 1.权力的基本概念及分类\n### 1.1权力的定义与来源\n### 1.2权力行使的主体与客体\n### 1.3权力的分类与性质\n## 2.权力的行使原则与规范\n### 2.1权力行使的基本原则\n### 2.2权力行使的程序与规则\n### 2.3权力行使的监督与制约\n## 3.权力行使的案例分析\n### 3.1权力行使的正反案例\n### 3.2权力行使中的问题与反思\n### 3.3权力行使的启示与借鉴\n## 4.提高权力行使效能的途径\n### 4.1加强权力行使者的能力建设\n### 4.2完善权力行使的制度保障\n### 4.3推动权力行使的公众参与\n## 5.权力行使的未来展望\n### 5.1权力行使的发展趋势\n### 5.2权力行使面临的挑战与机遇\n### 5.3提升权力行使水平的建议与对策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高一政治课件权力的行使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权力的基本概念及分类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权力是指个体或团体在特定领域内具有的影响力和支配力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影响力：指一个人或团体在特定领域内对他人产生影响的能力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支配力：指一个人或团体在特定领域内对资源、决策和行动的控制能力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权力的来源：权力来源于多种因素，如地位、财富、知识、技能等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地位：指一个人在社会、组织或家庭中的位置和声望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财富：指一个人拥有的金钱、财产和资源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知识：指一个人掌握的信息、技能和专业知识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技能：指一个人具备的解决问题和完成任务的能力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权力的类型：权力可以分为个人权力和集体权力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个人权力：指个人拥有的权力，如领导权、影响力等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集体权力：指组织、团体或国家拥有的权力，如立法权、行政权等</a:t>
            </a:r>
            <a:endParaRPr/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权力的定义与来源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权力行使的主体：指拥有权力并行使权力的个人或团体</a:t>
                </a:r>
                <a:endParaRPr/>
              </a:p>
            </p:txBody>
          </p:sp>
          <p:sp>
            <p:nvSpPr>
              <p:cNvPr id="1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个人：如政府官员、企业领导、社会组织负责人等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团体：如政府机构、企业、社会组织等</a:t>
                </a:r>
                <a:endParaRPr/>
              </a:p>
            </p:txBody>
          </p:sp>
          <p:sp>
            <p:nvSpPr>
              <p:cNvPr id="1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权力行使的客体：指权力行使主体所施加影响的对象</a:t>
                </a:r>
                <a:endParaRPr/>
              </a:p>
            </p:txBody>
          </p:sp>
          <p:sp>
            <p:nvSpPr>
              <p:cNvPr id="1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个人：如公民、员工、成员等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团体：如企业、社会组织、国家等</a:t>
                </a:r>
                <a:endParaRPr/>
              </a:p>
            </p:txBody>
          </p:sp>
          <p:sp>
            <p:nvSpPr>
              <p:cNvPr id="1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权力行使的主体与客体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政治权力：指政府、政党等组织在特定领域内具有的支配力和影响力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经济权力：指企业、金融机构等在经济领域内具有的支配力和影响力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文化权力：指教育机构、媒体等在社会文化领域内具有的支配力和影响力</a:t>
                </a:r>
                <a:endParaRPr/>
              </a:p>
            </p:txBody>
          </p:sp>
          <p:sp>
            <p:nvSpPr>
              <p:cNvPr id="1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权力的分类：权力可以分为政治权力、经济权力、文化权力等</a:t>
                </a:r>
                <a:endParaRPr/>
              </a:p>
            </p:txBody>
          </p:sp>
          <p:sp>
            <p:nvSpPr>
              <p:cNvPr id="1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强制性：指权力主体可以通过法律、纪律等手段要求权力客体服从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支配性：指权力主体可以对权力客体产生影响和支配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合法性：指权力的行使需要符合法律规定和道德规范</a:t>
                </a:r>
                <a:endParaRPr/>
              </a:p>
            </p:txBody>
          </p:sp>
          <p:sp>
            <p:nvSpPr>
              <p:cNvPr id="1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权力的性质：权力具有强制性、支配性、合法性等特点</a:t>
                </a:r>
                <a:endParaRPr/>
              </a:p>
            </p:txBody>
          </p:sp>
          <p:sp>
            <p:nvSpPr>
              <p:cNvPr id="1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权力的分类与性质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权力的行使原则与规范</a:t>
            </a:r>
            <a:endParaRPr/>
          </a:p>
        </p:txBody>
      </p:sp>
      <p:sp>
        <p:nvSpPr>
          <p:cNvPr id="1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权力行使的基本原则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权力行使的基本原则包括：公正原则、民主原则、法治原则等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公正原则：指权力行使过程中应保持公正、公平，避免偏袒和歧视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民主原则：指权力行使过程中应充分尊重和保障人民的民主权利和自由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法治原则：指权力行使过程中应遵循法律规定，受到法律约束和监督</a:t>
            </a:r>
            <a:endParaRPr/>
          </a:p>
        </p:txBody>
      </p:sp>
      <p:cxnSp>
        <p:nvCxnSpPr>
          <p:cNvPr id="16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权力行使的程序：指权力主体在行使权力时应遵循的步骤和方法</a:t>
                </a:r>
                <a:endParaRPr/>
              </a:p>
            </p:txBody>
          </p:sp>
          <p:sp>
            <p:nvSpPr>
              <p:cNvPr id="1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决策程序：包括征求意见、讨论、投票等环节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执行程序：包括任务分配、资源调配、监督评估等环节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反馈程序：包括信息收集、问题反馈、改进措施等环节</a:t>
                </a:r>
                <a:endParaRPr/>
              </a:p>
            </p:txBody>
          </p:sp>
        </p:grpSp>
        <p:grpSp>
          <p:nvGrpSpPr>
            <p:cNvPr id="17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权力行使的规则：指权力行使过程中应遵循的规范和约束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法定权限：权力主体行使权力应在法律赋予的范围内进行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权利与义务：权力主体在行使权力时应履行相应的义务，保障权力客体的合法权益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信息公开：权力主体行使权力时应公开相关信息，接受社会监督</a:t>
                </a:r>
                <a:endParaRPr/>
              </a:p>
            </p:txBody>
          </p:sp>
          <p:sp>
            <p:nvSpPr>
              <p:cNvPr id="17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权力行使的程序与规则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组合 1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5" name="组合 18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权力行使的监督：指对权力行使过程进行审查、评价和反馈的活动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内部监督：包括上级对下级的监督、同事之间的监督等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外部监督：包括社会监督、舆论监督、司法监督等</a:t>
                </a:r>
                <a:endParaRPr/>
              </a:p>
            </p:txBody>
          </p:sp>
        </p:grpSp>
        <p:grpSp>
          <p:nvGrpSpPr>
            <p:cNvPr id="188" name="组合 18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权力行使的制约：指通过制度、法律等手段防止权力滥用和不当行使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分权制衡：通过划分权力边界，避免权力过于集中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法律约束：通过法律规定，明确权力行使的界限和程序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社会监督：通过社会力量，对权力行使进行监督和管理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权力行使的监督与制约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权力行使的案例分析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信息公开：政府公开政策制定、执行和结果等信息，接受社会监督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公众参与：政府鼓励公众参与决策和监督，提高民主性和公正性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正面案例：政府推行阳光政务，提高权力行使的透明度和公正性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权力滥用：官员利用职务之便，为个人或他人谋取私利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侵犯权益：官员滥用职权导致公民的合法权益受到损害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反面案例：官员滥用职权，侵害公民权益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权力行使的正反案例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https://d.book118.com/786132122213010051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高一政治课件权力的行使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2024-09-17T18:19:01.695</cp:lastPrinted>
  <dcterms:created xsi:type="dcterms:W3CDTF">2024-09-17T10:19:01Z</dcterms:created>
  <dcterms:modified xsi:type="dcterms:W3CDTF">2024-09-17T10:19:03Z</dcterms:modified>
</cp:coreProperties>
</file>