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562AA-36FB-4754-93BC-220B6E85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EC51-C0D6-469F-A99B-1C72405FD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7C62F-68BF-4E2A-A317-4F014DCA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15610-88B9-43D2-8EC2-BFC6E8B24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3D8A4-60F1-4782-B9C7-B8C9647A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A9839-2614-4748-816C-86E2DD9D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54298-DA74-4E1F-BE2B-AAC7AC87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AAC92-085E-43A9-B4D8-73331C29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D08A-859A-4DC4-9E5C-3CD652AFF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62527-F92F-445B-BF77-B51D689A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CFBC6-CD8D-45DB-85E0-C3AA3C2A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213305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肩关节疾病的诊断与治疗原则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常见肩关节疾病介绍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治疗原则及方案制定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肩关节疾病是指影响肩关节结构、功能及引起相关症状的各类疾病总称。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根据发病原因、病理改变及临床表现，肩关节疾病可分为肩袖损伤、肩周炎、肩峰撞击症、肩关节脱位等。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主要包括外伤、劳损、退变、感染等，这些因素可导致肩关节结构破坏、炎症反应或稳定性下降。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年龄增长、长期重复性动作、高强度运动、姿势不良等均可增加肩关节疾病的发生风险。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肩关节疾病患者常表现为肩部疼痛、活动受限、力量减弱等，严重时可影响日常生活和工作。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根据患者的病史、症状、体征及影像学检查结果，结合相关诊断标准，可对肩关节疾病进行准确诊断。具体诊断方法包括X线检查、MRI检查、关节镜检查等。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常见肩关节疾病介绍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肩周炎是肩关节周围软组织的无菌性炎症，主要表现为肩部疼痛和活动受限。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肩部疼痛逐渐加重，夜间为甚，肩关节活动功能受限且日益加重。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根据病史、症状、体征及影像学检查可确诊。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采取保守治疗，如口服非甾体消炎药、物理治疗等，同时配合功能锻炼。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肩周炎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肩袖损伤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肩袖是覆盖于肩关节前、上、后方之肩胛下肌、冈上肌、冈下肌、小圆肌等肌腱组织的总称，肩袖损伤指这些肌腱组织的损伤。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肩部疼痛、力弱及活动受限，尤其在外展、上举时症状加重。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MRI检查是诊断肩袖损伤的重要手段。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轻度损伤可采取保守治疗，如休息、冷敷、热敷、外用药物等；严重损伤需手术治疗。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肩关节脱位是指肱骨头与肩胛盂失去正常的对合关系。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肩部疼痛、肿胀、关节活动障碍，方肩畸形，搭肩试验阳性。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X线检查可确诊，并可了解有无合并骨折。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尽早复位，根据脱位情况选择手法复位或手术复位，固定患肩并进行功能锻炼。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肩关节脱位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肩峰下撞击综合征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由于肩峰下间隙狭窄，导致肩峰下结构反复摩擦、撞击而产生的一种慢性肩部疼痛综合征。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肱二头肌长头腱炎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肱二头肌长头腱在肩关节活动时受到反复摩擦、牵拉而引起的无菌性炎症。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肩关节周围骨折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包括肱骨近端骨折、肩胛骨骨折等，多因外伤导致，需根据骨折类型选择合适的治疗方法。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肩关节肿瘤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较少见，但应警惕其可能性，如有疑虑应尽早进行影像学检查以明确诊断。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其他类型肩关节疾病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详细询问患者病史，包括疼痛部位、性质、持续时间、诱发因素等。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观察患者肩部形态、活动范围，检查压痛点和肌肉力量等。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评估肩关节骨性结构，如骨折、脱位等。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显示肩关节软组织结构，如肌腱、韧带、滑囊等损伤。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实时动态观察肩关节结构及活动情况，适用于急性期检查。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根据患者病情及医生建议选择合适的影像学检查方法。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适应症选择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影像学检查及适应症选择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包括血常规、血沉、C反应蛋白等，用于评估炎症反应程度。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关节镜检查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直接观察关节内部情况，同时可进行活检和治疗操作。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肌电图检查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评估肩部神经肌肉功能，辅助诊断神经源性肩痛。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实验室检查及辅助诊断技术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https://d.book118.com/786132133053010100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2024-09-24T07:11:16.658</cp:lastPrinted>
  <dcterms:created xsi:type="dcterms:W3CDTF">2024-09-23T23:11:16Z</dcterms:created>
  <dcterms:modified xsi:type="dcterms:W3CDTF">2024-09-23T23:11:18Z</dcterms:modified>
</cp:coreProperties>
</file>