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088D22-8447-4E0D-B16A-3EAC9D8B47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A0967-87A5-4FC3-AF3F-1A11994526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9C1AC8-81F2-4C42-90C1-B96ED9FB0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F1CDCD-DCCE-464E-B7AD-22C480F1A4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E614B9-1F8D-4FE5-8F02-6E56A48578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C89367-DE59-4E04-82DF-423378B25C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AB4D66-582B-4E38-8B81-305207DDFC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DAB536-18DD-418B-9A62-480A0FAF33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A77CE3-33EC-439A-9178-00525E2672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21DFC-8945-438B-8E59-61F942E80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458650-5CCF-40F7-8941-2BF85A2042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133114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合规管理与业务流程协同与融合</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业务流程协同与融合的意义</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合规管理与业务流程协同的实践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合规管理与业务流程融合的挑战与对策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合规管理的重要性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随着企业规模的扩大和业务的复杂化，合规管理成为确保企业稳健发展的关键因素。</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业务流程与合规管理的关系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业务流程是企业运营的基础，合规管理需要与业务流程紧密结合，以确保业务活动的合规性。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协同与融合的必要性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传统的合规管理方式往往与业务流程脱节，导致效率低下和合规风险增加。因此，实现合规管理与业务流程的协同与融合至关重要。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分析当前企业合规管理的现状，以及面临的挑战和问题。</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合规管理现状及挑战</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对企业现有业务流程进行梳理，识别与合规管理相关的关键流程，并提出优化建议。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业务流程梳理与优化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介绍企业在实现合规管理与业务流程协同与融合方面的具体实践和经验分享。</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合规管理与业务流程协同与融合实践</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展望合规管理与业务流程协同与融合的未来发展趋势，并提出相关建议。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未来展望与建议</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合规管理概述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合规管理是指企业通过制定和执行合规政策、流程和控制措施，以确保其业务活动符合法律法规、行业标准和内部规章制度的要求，从而防范和管理合规风险的过程。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合规管理定义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化和监管要求的不断提高，企业面临的合规风险日益增加。合规管理不仅有助于企业遵守法律法规，避免法律诉讼和行政处罚，还有助于维护企业声誉、提升品牌价值，以及优化业务流程、提高运营效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合规管理重要性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合规管理的定义与重要性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规管理应遵循全面性、有效性、独立性、透明性和可持续性等原则。全面性要求合规管理覆盖企业所有业务活动和流程；有效性要求合规管理措施能够切实防范和管理合规风险；独立性要求合规管理部门具有独立的地位和权威；透明性要求合规管理政策和流程公开透明，便于员工理解和遵守；可持续性要求合规管理能够适应法律法规和监管要求的变化，持续改进和优化。</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合规管理原则</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规管理框架包括合规政策、合规组织、合规流程、合规文化和合规监督等要素。合规政策是企业制定和执行合规管理的指导性文件；合规组织是负责实施合规管理的专门机构或人员；合规流程是企业识别和评估合规风险、制定和执行控制措施的过程；合规文化是企业倡导和践行的价值观和行为准则；合规监督是对企业合规管理情况进行监督和评价的过程。</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合规管理框架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合规管理的原则与框架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合规管理的关键要素</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合规风险识别与评估：企业应建立有效的机制，识别和评估潜在的合规风险，包括法律法规变化、行业标准调整、内部规章制度缺陷等。通过定期的风险评估和审计，确保及时发现和解决潜在的合规问题。</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合规培训与教育：企业应加强对员工的合规培训和教育，提高员工的合规意识和能力。培训内容应包括法律法规、行业标准和内部规章制度等，培训形式可采用线上课程、线下培训、知识竞赛等多样化方式。</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合规报告与监控：企业应建立合规报告和监控机制，定期向上级管理部门报告合规管理情况，及时发现和纠正违规行为。同时，应加强对关键业务流程的监控，确保业务流程的合规性。</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合规文化建设：企业应积极培育和建设合规文化，将合规理念融入企业的核心价值观和行为准则中。通过宣传倡导、榜样示范、激励机制等措施，引导员工自觉遵守法律法规和内部规章制度，形成良好的合规氛围。</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业务流程协同与融合的意义</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通过协同和融合，可以消除业务流程中的冗余和重复环节，提高流程效率。</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流程优化</a:t>
            </a:r>
          </a:p>
        </p:txBody>
      </p:sp>
      <p:pic>
        <p:nvPicPr>
          <p:cNvPr id="5" name="Picture 5"/>
          <p:cNvPicPr>
            <a:picLocks noChangeAspect="1"/>
          </p:cNvPicPr>
          <p:nvPr/>
        </p:nvPicPr>
        <p:blipFill>
          <a:blip r:embed="rId2"/>
          <a:srcRect t="6125" b="6125"/>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实现跨部门、跨业务单元的资源共享，避免资源浪费和重复投入。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资源共享</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通过流程协同和融合，可以降低人力、物力和财力成本，提高企业的经济效益。</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成本降低</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提高业务效率与降低成本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通过业务流程的协同和融合，可以更好地识别和管理企业面临的各种风险。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风险识别</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内部控制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监管要求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强化企业内部控制体系，确保业务流程的合规性和有效性。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满足外部监管机构的要求，降低因违规操作而导致的法律风险。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加强风险管理与内部控制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https://d.book118.com/786133114120010040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2024-09-06T22:06:42.404</cp:lastPrinted>
  <dcterms:created xsi:type="dcterms:W3CDTF">2024-09-06T14:06:42Z</dcterms:created>
  <dcterms:modified xsi:type="dcterms:W3CDTF">2024-09-06T14:06:44Z</dcterms:modified>
</cp:coreProperties>
</file>