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E1053-3F7C-4CA1-8A65-6D438A9C1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72B93-E635-4BD9-833D-9FBE322AF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81B27-BA93-4BAE-9DF8-DA2E056EC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E9F38-9492-41F8-A47F-654543B2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14D48-9468-4FCD-8DB8-3B77A4869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FCA49A-F6A6-4D1A-B4D9-EB04240A4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952A5-2F7D-46D5-A3C8-E0E46ABA6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6ECC4-19DD-4417-BB7C-AC2D0D1D4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5C191-C30A-4A08-8C7F-0ED78B0A8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323A7-1F19-4CD6-8E98-A54786288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C3BCF-7F84-4564-B9E1-DF56B7AC9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33125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烫伤病人的护理查房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烫伤概述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烫伤病人的护理措施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烫伤病人的康复指导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烫伤病人的健康教育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烫伤病人的护理研究进展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烫伤概述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总结词：烫伤是指由高温液体、蒸汽、火焰等热力因素导致的皮肤组织损伤。根据烫伤的深度和范围，可分为一度、浅二度、深二度和三度烫伤。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详细描述：烫伤是一种常见的皮肤损伤，通常由高温液体、蒸汽、火焰等热力因素引起。烫伤的程度因接触热源的时间、温度和个体差异而异。根据烫伤的深度和范围，烫伤可分为一度、浅二度、深二度和三度烫伤。一度烫伤仅损伤表皮层，表现为局部红肿和疼痛；浅二度烫伤损伤表皮全层和部分真皮乳头层，出现水疱和剧烈疼痛；深二度烫伤损伤真皮乳头层以下，但仍残留部分网状层，水疱较小，疼痛相对较轻；三度烫伤则损伤全层皮肤，甚至深达皮下脂肪、肌肉等组织，创面呈蜡白色或焦痂状，痛觉消失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烫伤的定义与分类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烫伤的病因与病理生理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总结词：烫伤的常见病因包括热液烫伤、蒸汽烫伤、火焰烫伤、电弧烫伤等。病理生理方面，烫伤可引起皮肤组织炎症反应、水肿、细胞坏死和凋亡等。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烫伤的常见病因有多种，其中最常见的是热液烫伤，如热水、热汤等。此外，蒸汽、火焰、电弧等也是常见的烫伤原因。这些热力因素会导致皮肤组织受到不同程度的损伤，引发炎症反应、水肿、细胞坏死和凋亡等一系列病理生理变化。在炎症反应阶段，烫伤部位的血管通透性增加，白细胞浸润，产生炎症介质，进一步引发炎症反应。水肿是烫伤后常见的病理生理变化之一，可影响局部组织的血液循环和营养供应。细胞坏死和凋亡是烫伤后皮肤组织损伤修复的重要过程，对于创面的愈合具有重要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总结词：烫伤的严重程度评估主要依据烫伤的深度、范围以及是否合并其他器官损伤。评估结果对于制定治疗方案和判断预后具有重要意义。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详细描述：对烫伤病人进行严重程度评估是至关重要的，它能帮助医生制定合适的治疗方案，并预测病人的预后情况。评估指标主要包括烫伤的深度、范围以及是否合并其他器官损伤。一度烫伤通常较轻，恢复较快；而深二度或三度烫伤则可能涉及更深层次的皮肤组织甚至肌肉、骨骼等，恢复较慢，并可能留下疤痕。此外，如果烫伤合并其他器官损伤，如吸入性损伤或烧伤休克等，也会影响病人的病情和预后。因此，在护理查房时，需要对病人的烫伤情况进行全面评估，以便为病人提供更加精准的治疗和护理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烫伤的严重程度评估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烫伤病人的护理措施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立即将病人从烫伤环境中移开，避免持续的热损伤。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迅速脱离热源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冷疗处理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保护伤口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用流动的冷水冲洗伤口，或用冷湿敷料敷在伤口上，减轻疼痛和肿胀。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不要随意撕脱烫伤部位的衣物或触碰伤口，避免造成二次伤害。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现场急救护理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23" r="1892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9411" b="94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36" r="1883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伤口处理与换药护理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使用温和的消毒液清洗伤口，去除污垢和坏死组织。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在伤口上涂抹适量的抗菌药膏，预防感染。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选用透气的纱布或棉垫对伤口进行包扎，保持伤口清洁干燥。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根据伤口愈合情况，遵医嘱进行换药，观察伤口变化。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清洁伤口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涂抹药膏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包扎伤口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定期换药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使用止痛药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转移注意力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调整体位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对病人的疼痛程度进行评估，了解疼痛的性质和程度。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根据病人情况，遵医嘱给予适当的止痛药，缓解疼痛。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通过与病人交流、播放舒缓音乐等方式转移其注意力，减轻疼痛感。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协助病人选择舒适的体位，减轻因活动引起的疼痛。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给予病人心理支持，安慰和鼓励他们积极配合治疗。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安慰与鼓励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向病人及家属讲解烫伤的病情和治疗方案，消除其焦虑和恐惧情绪。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讲解病情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向病人及家属提供烫伤相关的知识和注意事项，帮助他们更好地应对烫伤后的生活。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了解病人的困难和需求，协助他们应对生活中的问题，如日常生活照顾、工作和学习等。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协助应对困难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烫伤病人的康复指导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https://d.book118.com/786133125154010032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2024-08-31T22:26:44.286</cp:lastPrinted>
  <dcterms:created xsi:type="dcterms:W3CDTF">2024-08-31T14:26:44Z</dcterms:created>
  <dcterms:modified xsi:type="dcterms:W3CDTF">2024-08-31T14:26:46Z</dcterms:modified>
</cp:coreProperties>
</file>