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4EA13-E526-431B-8BEF-282051E7A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A34C3-473F-4F5E-A023-864BE4FF4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E2003-96F6-4B88-B021-EC4BDBEC3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73267-2D05-44E5-9064-C6B3A8240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1E5825-AEB3-42B9-AC20-3356E79F4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45DF9A-DC67-4B11-8DA2-F27BC562D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71DD77-3D3E-4990-BB7B-DD335F086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B8589-7538-40DD-A539-8F35C08C6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084EF-4F6F-4CD4-A2E9-2E8264F0D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B012B-7E5D-4ACB-A057-5E01F34EF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F73B9-4CC7-4CF5-9123-267FFE821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34001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智慧园区建设的智慧安防视频监控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视频监控技术基础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智慧安防视频监控系统设计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智慧安防视频监控应用实践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数据挖掘与智能分析在视频监控中应用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网络安全保障措施及法规遵循情况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智慧园区是指通过云计算、物联网、大数据、空间物理等新一代信息通信技术，实现区域内及时、互动、整合的信息感知、传递和处理，具备产业集聚能力、企业经济竞争能力、可持续发展优势的先进园区。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随着技术的不断进步和应用需求的不断提高，智慧园区正朝着数字化、网络化、智能化、绿色化等方向发展，实现更高效、便捷、安全的管理和服务。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通过信息技术手段，实现园区内各类信息的数字化、网络化，提高信息传递和处理的效率。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运用人工智能、机器学习等技术，实现园区内各类设备的自动化、智能化管理，提高运营效率和管理水平。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将园区内各个子系统、各个功能模块进行集成，实现统一的管理和调度，提高整体运营效率。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注重环保、节能、可持续发展等方面，通过绿色建筑、清洁能源等手段，打造绿色、低碳、环保的园区环境。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智慧园区核心特点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通过智能安防系统，实现对园区内人员、车辆、物资等全方位的安全监控和管理，确保园区的安全稳定。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通过大数据分析、人工智能等技术手段，对园区内的安全隐患进行预警和预防，降低安全事故发生的概率。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预警预防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在发生安全事件时，智慧安防系统能够快速响应，协助管理人员进行应急处置，减少损失和影响。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通过智能化的安防管理手段，提高安全管理效率和管理水平，降低人力成本和管理难度。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提升管理效率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智慧安防在智慧园区中作用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视频监控技术基础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444" r="3444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采用模拟信号传输，通过同轴电缆将模拟摄像机采集的视频信号传输到监控中心，受限于传输距离和信号质量。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模拟视频监控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将模拟视频信号转换为数字信号进行处理和传输，提高了图像质量和传输效率，但仍依赖于专用的硬件设备。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数字视频监控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传统视频监控技术回顾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新型视频监控技术介绍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IP视频监控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基于IP网络传输视频数据，实现了远程监控、智能分析等功能，具有高度的灵活性和可扩展性。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高清视频监控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采用高分辨率的摄像机和显示设备，提供更清晰、更细腻的图像质量，适用于各种复杂场景的监控需求。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智能视频监控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通过计算机视觉和人工智能技术对视频内容进行分析和理解，实现异常检测、目标跟踪、行为识别等高级功能。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根据实际需求选择适合的视频监控技术，例如需要远程监控或智能分析功能时，应选择IP视频监控或智能视频监控。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对于长距离或复杂环境的监控需求，应选择数字视频监控或IP视频监控以保证信号质量和传输效率。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传输距离和信号质量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在选择视频监控技术时，应综合考虑设备成本、维护成本以及后期升级扩展的成本效益等因素。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预算和成本效益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视频监控技术选型依据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智慧安防视频监控系统设计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总体架构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智慧安防视频监控系统通常采用分层架构设计，包括前端设备层、传输层、后端处理层和应用层。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传输网络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传输网络负责将前端设备采集的信号传输到后端处理中心，可采用有线或无线传输方式。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前端设备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前端设备主要包括摄像机、拾音器、报警探测器等，负责采集视频、音频和报警信号。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后端处理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后端处理中心负责对前端设备采集的信号进行存储、处理、分析和显示，包括存储服务器、处理服务器、显示设备等。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系统架构与组成要素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53186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根据监控场景和需求选择合适的摄像机类型，如枪机、半球、球机等，同时考虑分辨率、帧率、照度等参数。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16434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摄像机选型</a:t>
            </a:r>
          </a:p>
        </p:txBody>
      </p:sp>
      <p:sp>
        <p:nvSpPr>
          <p:cNvPr id="8" name="Freeform 8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997691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前端设备配置应遵循合理性、经济性、可扩展性等原则，根据实际需求进行合理配置，避免浪费。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929349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配置建议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346021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根据实际需求选择拾音器类型，如定向拾音器、全向拾音器等，同时考虑拾音距离、灵敏度等参数。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387405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拾音器选型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219337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根据实际需求选择报警探测器类型，如红外探测器、烟感探测器等，同时考虑探测距离、误报率等参数。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158377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报警探测器选型</a:t>
            </a:r>
          </a:p>
        </p:txBody>
      </p:sp>
      <p:sp>
        <p:nvSpPr>
          <p:cNvPr id="26" name="Freeform 26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前端设备选型及配置建议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24" r="2502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根据实际需求选择合适的存储介质和存储方式，如硬盘录像机、网络视频录像机等，同时考虑存储容量、读写速度等参数。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后端处理中心可采用集中处理或分布式处理方式，对前端设备采集的信号进行压缩、编码、分析等处理，提取有用信息。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显示方案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后端处理中心可采用大屏显示、多屏显示等方式，将处理后的视频信号实时显示出来，供监控人员查看和分析。同时，也可以将报警信号以声光等形式进行提示和告警。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后端存储、处理及显示方案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智慧安防视频监控应用实践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https://d.book118.com/786134001030010040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2024-09-06T08:37:22.606</cp:lastPrinted>
  <dcterms:created xsi:type="dcterms:W3CDTF">2024-09-06T00:37:22Z</dcterms:created>
  <dcterms:modified xsi:type="dcterms:W3CDTF">2024-09-06T00:37:24Z</dcterms:modified>
</cp:coreProperties>
</file>