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9D4963-A4EF-4649-956C-FA01AA3D5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2C7D6D-3717-4926-A557-BE84310AFC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44CC74-999B-4459-A4D3-9E8F39F08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64ECBB-5275-4804-B085-4603996170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281EEF-E726-4A09-9416-E127D4C21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C5E46F-7DEC-43ED-9716-48C65C91F0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EE17B4-02F7-44F6-866D-F7C701F01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8C9315-A807-4E08-9739-7483CB051B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C22634-395C-4C30-BAA9-9885B1DAF7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5BC43A-4B27-4C3B-9E8A-06498A9FE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8B32B7-D41E-4865-9B60-4CF88D56F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614011423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人际沟通与团队合作培训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人际沟通基础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倾听与表达艺术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团队合作理念及价值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冲突管理与解决方案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协作能力提升途径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案例分析与实战演练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人际沟通基础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508" b="550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沟通是人与人之间通过语言、文字、表情、动作等方式传递信息、交流思想和情感的过程。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沟通是人际交往的基础，对于个人成长、组织发展和社会进步具有重要意义。通过沟通，可以增进相互理解，消除误解和冲突，促进合作与共赢。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沟通定义及重要性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38" r="3083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包括发送者、接收者、信息、媒介、反馈等要素，形成一个循环过程。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沟通模型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发送者编码信息，通过媒介传递给接收者，接收者解码信息并作出反馈，完成一次沟通循环。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沟通流程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沟通模型与流程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倾听技巧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表达技巧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提问技巧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反馈技巧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有效沟通技巧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积极倾听他人的观点和意见，理解对方的情感和需求，给予回应和支持。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提出开放性问题，引导对方深入思考和表达，增进相互了解。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清晰、准确地表达自己的想法和感受，避免使用攻击性或模糊的语言。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及时、准确地给予他人反馈，肯定对方的优点和贡献，指出需要改进的地方，并提供建设性的建议。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倾听与表达艺术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保持专注，不打断对方，通过点头、微笑等方式鼓励对方表达。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有效倾听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640" r="564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理解对方观点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给予反馈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935" r="793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站在对方角度思考，尝试理解对方的感受和需求。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在倾听过程中，适时给予反馈，确保自己正确理解对方意思。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在表达前，明确自己的沟通目的和想要传达的信息。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明确目的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避免使用复杂的词汇和句子结构，尽量用简单明了的语言表达。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用词简练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在表达时保持自信，让对方感受到自己的真诚和可信度。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保持自信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表达清晰与准确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注意自己的身体姿势、面部表情和手势，确保它们与语言表达一致。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身体语言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运用不同的语音语调和语速来传达情感，增强表达效果。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语音语调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554" r="1755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在沟通时保持眼神交流，展示自己的专注和尊重。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保持眼神交流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非语言沟通方式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团队合作理念及价值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由两个或两个以上具备互补技能与知识，共同承担目标责任并相互协作的个体组成。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团队类型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根据团队目标、成员角色、沟通方式等因素，可分为问题解决型、自我管理型、多功能型等。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8665" r="866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团队概念及类型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392" r="2039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提升工作效率，促进成员成长，加强资源共享，提高决策质量。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沟通障碍，信任缺失，目标不一致，责任模糊。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团队合作优势与挑战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https://d.book118.com/786140114231010050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2024-09-16T10:24:48.923</cp:lastPrinted>
  <dcterms:created xsi:type="dcterms:W3CDTF">2024-09-16T02:24:48Z</dcterms:created>
  <dcterms:modified xsi:type="dcterms:W3CDTF">2024-09-16T02:24:51Z</dcterms:modified>
</cp:coreProperties>
</file>