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21B2B-D99B-4D11-B5AF-0A2776774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691C6-FAD6-4184-A631-AEA8A17CA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99925-9A4D-41CE-9B70-76D10D7E2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C0296B-8CF8-41FC-A5A3-A497B8286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A568F9-D330-47E8-A561-3FBADB4C4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732816-85D4-461E-ADC9-260F52ED3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06ABFA-98D8-4ADB-A83D-8CBD4586D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D38D9-0F9D-4FAC-B2A3-CF140ADF7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228152-3605-4F85-ADBE-48EB51AEC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7AAAB-15E1-48F6-AE40-05D3B7C0A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9EBFC-27C4-45DF-867A-FE34DF140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421321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狼疮性脑病护理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护理研究进展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狼疮性脑病是指系统性红斑狼疮（SLE）累及中枢神经系统所引起的一种严重的并发症，是SLE最主要的死亡原因之一。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狼疮性脑病通常在SLE活动期出现，可表现为癫痫发作、精神症状、偏瘫、失语等，严重时可出现昏迷甚至死亡。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狼疮性脑病的病因是自身免疫系统的异常激活，导致免疫复合物在中枢神经系统中沉积，引发炎症反应和神经细胞损伤。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狼疮性脑病的发病机制较为复杂，涉及多种免疫细胞和炎症因子的相互作用，以及神经细胞和胶质细胞的损伤。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狼疮性脑病的临床表现多样，常见的包括头痛、癫痫发作、精神症状、偏瘫、失语等。部分患者可能出现记忆力减退、注意力不集中等认知障碍。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狼疮性脑病的诊断主要依据患者的临床表现、实验室检查和影像学检查。实验室检查可发现抗神经元抗体、抗磷脂抗体等异常指标，影像学检查可发现脑部病变。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了解患者的健康状况，如有无其他疾病、用药情况等。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评估患者的生活自理能力，如穿衣、进食、洗漱等。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行为表现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留意患者的行为变化，如幻觉、妄想、攻击性行为等。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认知状况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评估患者的认知状况，包括记忆力、注意力、语言表达能力等。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观察患者的情绪变化，如焦虑、抑郁、易怒等。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通过评估，了解患者的具体情况，制定个性化的护理计划。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定期评估患者的状况，及时发现病情变化，调整护理措施。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通过有效的护理，提高患者的生活质量，减轻家庭负担。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科学的护理评估有助于患者早日康复，减少并发症的发生。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监测病情变化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尊重患者隐私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科学客观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与医生沟通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在评估过程中，尊重患者的隐私权，保护患者个人信息。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评估时应遵循科学、客观的原则，避免主观臆断。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定期对患者进行动态评估，以便及时调整护理措施。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在评估过程中，如发现异常情况，应及时与医生沟通，以便得到及时处理。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https://d.book118.com/786142132123010034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2024-09-03T19:08:25.007</cp:lastPrinted>
  <dcterms:created xsi:type="dcterms:W3CDTF">2024-09-03T11:08:25Z</dcterms:created>
  <dcterms:modified xsi:type="dcterms:W3CDTF">2024-09-03T11:08:27Z</dcterms:modified>
</cp:coreProperties>
</file>