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0D90A-C698-4993-BA11-DBEB5D679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9929B0-56D2-409E-955D-0E53055E6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1A63A-C8CD-4FF0-8540-2386AEE92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7E617-A6DA-47ED-BAF7-B01CBEE0E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5E45AB-0C32-4CE8-955A-F8A2A4C6F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AA329-3C3A-4CB8-B3C5-20A42E47D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53092-DCE6-45D6-BFB0-79C00CF5F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6A01F-C5AA-4648-94E7-8E31C0239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827C2-3DDB-41B8-9D85-52453B507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4333D-B1FB-4820-AE2F-4DA520A0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D3CEF-F523-4CC0-8BE1-99866CD4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43140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某行业行业营销现状分析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描述该行业的起源和发展历程，如何从最初的雏形发展到现在的规模。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分析该行业在国家或全球经济中的地位，对经济增长的贡献，以及与其他行业的关联性。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行业地位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行业起源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提供该行业的总体规模，包括年产值、就业人数等数据。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列举该行业中规模较大、具有代表性的企业，并简要介绍其业务范围和市场份额。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分析该行业在技术方面的创新和发展趋势，如何影响行业的竞争格局。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探讨政策环境对该行业的影响，包括政策支持、法规限制等。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基于行业发展现状和趋势，预测该行业的未来市场前景和发展空间。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以产品为中心，强调产品特性和优势，通过广告、促销等方式吸引消费者。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利用互联网和社交媒体等数字渠道，以用户为中心，注重用户需求和体验，通过内容营销、搜索引擎优化等方式与消费者互动。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将传统营销和数字营销进行整合，形成全方位、多渠道的营销体系，以提高营销效果。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包括官方网站、电商平台、社交媒体等，方便消费者获取产品信息和购买。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包括实体店铺、展会等，提供消费者亲身体验和面对面的交流。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与其他产业或品牌合作，拓展营销渠道和资源，提高品牌知名度和市场份额。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跨界合作渠道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营销渠道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通过销售额来衡量营销效果，是重要的量化指标之一。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通过市场调查和用户反馈等方式评估品牌知名度和影响力。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通过用户调查和在线评价等方式了解用户对产品和服务的满意度。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营销成本效益比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通过计算营销投入和产出的比例，评估营销活动的成本效益和投资回报率。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https://d.book118.com/786143140043010054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2024-09-21T08:16:25.094</cp:lastPrinted>
  <dcterms:created xsi:type="dcterms:W3CDTF">2024-09-21T00:16:25Z</dcterms:created>
  <dcterms:modified xsi:type="dcterms:W3CDTF">2024-09-21T00:16:27Z</dcterms:modified>
</cp:coreProperties>
</file>