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32F7A-4E9A-4B34-8DAC-BB1843FB4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AF49E-28AE-4201-891D-F13E4C9C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CAF79-DA6B-4BB1-8818-156392F49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5464B-B46A-4D35-9DF7-9CBFD831D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D9AA7-1EA2-48A0-BD3D-D76D50B8C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A8205-6CC2-4E59-815A-9A33EFD2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0251A0-4372-46A0-AB1F-E9C52FD1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B972B-6DCC-4528-B4A0-F07EB8EB7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45301-38B9-426D-8A22-28CB4170E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D7DF0-1ABF-4AE6-8BF5-EE72B1D77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D7BD1-AD9E-4EEF-9F37-13E4D3B21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4502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智能垃圾分类系统的城市环境监测与数据监控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城市环境监测技术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智能垃圾分类系统在城市环境监测中的应用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随着全球城市化进程的推进，城市垃圾产量不断增长，传统垃圾处理方式已无法满足需求。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人们对环境保护的意识逐渐增强，对垃圾分类和处理的要求也越来越高。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近年来，人工智能、物联网等技术的快速发展为智能垃圾分类提供了技术支持。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智能技术的发展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发达国家在智能垃圾分类技术方面起步较早，已形成了较为成熟的技术体系和应用模式。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我国智能垃圾分类技术起步较晚，但近年来发展迅速，政府和企业纷纷加大投入力度。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未来智能垃圾分类技术将更加注重多源信息融合、智能识别与分类、大数据分析与挖掘等方面的研究。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提高垃圾分类效率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通过智能垃圾分类系统的应用，提高垃圾分类的准确性和效率，降低人力成本。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推动城市环境改善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智能垃圾分类有助于减少垃圾对环境的污染，推动城市环境的改善和可持续发展。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通过智能分类和回收，实现资源的有效利用，推动循环经济的发展。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91" r="1079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提供数据存储、分析和远程监控等功能，支持系统的运行和管理。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包括智能垃圾桶、传感器、摄像头等，用于收集垃圾并进行初步分类。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包括图像识别、数据分析等模块，用于对垃圾进行精准分类和处理。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根据分析结果，对垃圾进行分类处理，如可回收物、有害垃圾等。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对收集到的数据进行分析，得出各类垃圾的数量和重量等信息。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软件系统对图像进行识别，判断垃圾的种类和属性。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垃圾投放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用户将垃圾投放到智能垃圾桶中。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传感器和摄像头收集垃圾的图像和重量等数据。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通过图像识别和数据分析等技术，实现垃圾的自动分类和处理。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分类准确率高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采用先进的图像识别算法和大数据分析技术，提高垃圾分类的准确率。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通过云服务提供数据可视化功能，方便管理人员实时监控和分析垃圾分类情况。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通过智能分类和处理，减少垃圾对环境的污染，促进资源的回收利用。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城市环境监测技术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气象参数监测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监测风向、风速、温度、湿度、气压等气象参数，为大气污染扩散和预测提供数据支持。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污染源追踪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利用大气监测数据和模型分析，追踪污染来源，为环境管理和污染治理提供依据。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大气质量监测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通过布置空气质量监测站点，实时监测城市大气中的PM2.5、PM10、SO2、NO2等主要污染物浓度。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大气环境监测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水质参数监测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实时监测水体中的pH值、溶解氧、氨氮、总磷、重金属等关键水质参数。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水体营养状态评估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根据水质监测数据，评估水体的营养状态，预防水体富营养化。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水污染事件预警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通过水质监测数据和模型分析，及时发现并预警水污染事件，保障饮用水安全。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水质环境监测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通过布置噪声监测站点，实时监测城市各区域的噪声水平，识别主要噪声来源。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噪声来源识别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根据噪声监测数据，评估噪声对居民生活和工作的影响程度。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噪声影响评估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为城市规划和环境管理提供数据支持，推动噪声污染控制措施的实施。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噪声污染控制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噪声环境监测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https://d.book118.com/786145023021010042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2024-09-09T09:13:26.010</cp:lastPrinted>
  <dcterms:created xsi:type="dcterms:W3CDTF">2024-09-09T01:13:26Z</dcterms:created>
  <dcterms:modified xsi:type="dcterms:W3CDTF">2024-09-09T01:13:28Z</dcterms:modified>
</cp:coreProperties>
</file>