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EB2DA0-0372-4012-9465-0574BC5AF6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4E34F-9F74-40D1-A8CE-D535E88B9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02958-A7BF-427E-BCB6-50026E7B7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AD8AD-F444-4E68-AD24-9DF89456F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BB3324-226E-480A-BAB3-D2F6FF233D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1A34F6-4DEB-4CF6-870E-4F5068694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0D3F78-DCF7-4814-9ED7-77F503A10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7B2F83-C8FA-4B03-8936-57D8EC918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5B964B-0A35-4EB5-A4A6-5B28CFAA4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B3979-B604-48D6-9E43-3430C21F08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F67501-3A78-4057-930C-03E5971C4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615102302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41烧伤后男性生育问题解析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烧伤对男性生育能力的影响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烧伤后男性生育能力评估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烧伤后男性生育问题解决方案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烧伤后男性生育问题预防措施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烧伤对男性生育能力的影响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一般不会对生育能力产生明显影响，治愈后生育功能可恢复正常。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轻度烧伤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667" r="12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中度烧伤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818" r="881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重度烧伤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1927" b="2192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可能对生育能力产生一定影响，但经过积极治疗和康复，生育功能有望恢复。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可能导致严重的生育功能障碍，治愈后生育功能难以完全恢复。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烧伤程度与生育能力关系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可能导致阴茎、阴囊等生殖器官受损，影响性功能及生育能力。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125" r="161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会阴部烧伤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可能损伤腹腔内的生殖器官，如睾丸、输精管等，导致生育功能障碍。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腹部烧伤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一般不会直接影响生育功能，但如果并发感染、休克等严重并发症，可能对生育能力产生间接影响。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其他部位烧伤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烧伤部位对生育功能影响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并发症对生育能力影响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烧伤后容易发生感染，严重感染可能导致脓毒症等危及生命的并发症，进而影响生育能力。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休克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大面积烧伤可能导致休克，休克时全身血液灌注不足，生殖器官血液供应减少，可能导致生育功能障碍。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多器官功能障碍综合征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严重烧伤可能导致多器官功能障碍综合征，包括生殖器官功能障碍，从而影响生育能力。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烧伤后男性生育能力评估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精子DNA碎片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检测精子DNA碎片率，评估精子遗传物质完整性。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精子数量与活力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通过精液分析，评估精子数量、活力及形态，判断生育能力。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精浆生化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检测精浆中果糖、酸性磷酸酶等生化指标，了解附属性腺功能。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75" b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21875" b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精液质量检查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评估阴茎勃起硬度、持续时间等，判断是否存在勃起功能障碍。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勃起功能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了解射精快感、力度及精液射出距离等，评估射精功能是否正常。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射精功能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评估性欲强弱、性心理状况等，了解性功能问题的心理因素。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性欲和性心理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性功能评估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通过染色体核型分析，了解是否存在染色体异常。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染色体核型分析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检测Y染色体上是否存在微缺失，判断生育风险。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Y染色体微缺失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筛查与生育相关的基因突变，预测生育结局和后代健康风险。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基因突变筛查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烧伤后男性生育问题解决方案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https://d.book118.com/786151023022010041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2024-09-07T20:32:29.270</cp:lastPrinted>
  <dcterms:created xsi:type="dcterms:W3CDTF">2024-09-07T12:32:29Z</dcterms:created>
  <dcterms:modified xsi:type="dcterms:W3CDTF">2024-09-07T12:32:31Z</dcterms:modified>
</cp:coreProperties>
</file>