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64C825-F97B-4F00-839E-5CF0AF37A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41BA1F-5D6A-47CC-8E72-0168D66BD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760634-DB38-45E7-B9A1-2C32174D0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1226CA-E104-4C94-83A4-FAE8C0893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860E38-AA3A-49C1-A759-40BDA396F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B77EB1-2C11-4158-9A88-D60A3795F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D7A354-97F6-4DEB-895A-39EE48E2A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700609-2459-4D44-84EE-42A3A8C1E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5FA17B-B305-4041-AEF8-07DF1C22E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E8A877-B64A-4D6D-A2B9-8B3279E59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37CCB1-E61C-4A93-A52B-1BA3EF3FD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15103320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急性雄黄中毒护理查房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急性雄黄中毒概述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急性雄黄中毒的护理评估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急性雄黄中毒的护理措施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急性雄黄中毒的预防与健康教育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急性雄黄中毒的护理研究进展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急性雄黄中毒概述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雄黄的化学成分与性质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雄黄具有橙红色晶体或粉末，有独特的刺激性气味，易溶于酸，并可被氧化为剧毒的三氧化二砷。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雄黄是一种含有硫和砷的矿石，化学成分主要是二硫化二砷(As2S2)。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急性雄黄中毒主要由于误食、吸入或皮肤接触雄黄及其制品所致。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雄黄在体内被氧化成剧毒的三氧化二砷，导致机体多系统功能障碍。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急性雄黄中毒的病因与发病机制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急性雄黄中毒的临床表现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循环系统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头痛、头晕、乏力、抽搐、昏迷等。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心悸、心律失常、血压下降等。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泌尿系统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恶心、呕吐、腹痛、腹泻、消化道出血等。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呼吸困难、咳嗽、紫绀等。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肾功能损害、血尿等。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急性雄黄中毒的护理评估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包括体温、脉搏、呼吸、血压等，以监测患者的生理状态和病情变化。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体重与营养状况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睡眠与休息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评估患者的体重、饮食状况、营养摄入等，以了解患者的身体状况和康复需求。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观察患者的睡眠质量、作息规律等，以确保患者得到充足的休息和良好的睡眠环境。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患者一般情况的评估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密切观察患者的症状表现，如恶心、呕吐、腹痛、腹泻等，以及是否有呼吸困难、发绀等严重症状。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症状观察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定期进行血液、尿液等实验室检查，以了解患者的肝肾功能、水电解质平衡等指标。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及时发现并评估患者是否出现并发症，如心脏疾病、神经系统疾病等，以便采取相应的护理措施。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患者病情状况的评估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491" b="1049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患者认知情况的评估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意识状态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观察患者的意识状态，是否清醒、是否有昏迷等情况。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认知能力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评估患者的记忆、思维、判断等认知能力，了解患者是否能够理解和配合治疗护理。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心理状态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关注患者的情绪状态，是否有焦虑、抑郁等情况，以及患者对疾病的认知和应对方式。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https://d.book118.com/786151033205010044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2024-09-13T06:28:40.671</cp:lastPrinted>
  <dcterms:created xsi:type="dcterms:W3CDTF">2024-09-12T22:28:40Z</dcterms:created>
  <dcterms:modified xsi:type="dcterms:W3CDTF">2024-09-12T22:28:42Z</dcterms:modified>
</cp:coreProperties>
</file>