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86551C-C829-4CD3-9EEB-28335761BE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27F8FF-1490-4845-918F-223AF69FE9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2EB1B5-20B9-4114-B07A-AF75E38671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F461A1-382B-4CD5-BCA1-794A7F14E6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A6FAA1A-6B6B-41F6-8CE7-E27E3AEFC0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0602E05-6F00-4626-AD47-51F9F2DB5B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792E0AC-28D9-4D7A-A96E-4D5114D45E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F7648A-0715-44D7-B00E-C944C65CF7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E9EE23-79E1-4E73-AF03-C10BBBEE86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23F2B7-8603-4912-8839-DED9071404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12717C-724A-41B7-90E4-15CEF19685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6151235125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《内分泌总论荆》ppt课件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内分泌系统概述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激素的合成与释放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激素的生理作用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内分泌疾病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内分泌疾病的诊断与治疗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内分泌学研究进展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内分泌系统概述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定义与功能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内分泌系统是由一系列腺体和器官组成，通过分泌激素直接进入血液，调节身体各组织和器官的功能活动。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功能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内分泌系统的主要功能是协调和调节身体的各种生理活动，维持内环境的稳态，保证机体的正常生长发育和代谢。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内分泌腺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包括垂体、甲状腺、甲状旁腺、肾上腺、胰岛等，它们分泌的激素对维持人体正常生理功能至关重要。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器官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内分泌器官如卵巢、睾丸等，它们分泌的激素对生殖和生长发育等生理过程起着关键作用。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内分泌腺与器官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激素对神经系统的调节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某些激素如甲状腺激素、肾上腺素等对神经系统的发育和功能起着重要的调节作用。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神经系统对内分泌的调节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神经系统通过下丘脑-垂体轴等途径调节内分泌腺体的分泌活动，影响激素的合成和释放。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相互作用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内分泌系统和神经系统通过分泌激素和神经递质相互影响和调节，共同维持机体内环境的稳态。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内分泌与神经系统关系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激素的合成与释放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激素的合成场所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激素主要在内分泌腺或内分泌细胞中合成，如甲状腺、肾上腺、胰腺等。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激素的合成原料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激素的合成需要特定的原料，如氨基酸、脂肪酸、胆固醇等。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激素的合成酶系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激素的合成需要一系列酶的参与，如转氨酶、脱羧酶、还原酶等。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激素的合成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激素的储存形式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激素在细胞内以不同的形式储存，如与蛋白质结合、以囊泡形式储存等。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激素的释放机制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激素的释放需要特定的机制，如钙离子依赖性释放、膜电位依赖性释放等。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激素的释放调节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激素的释放受到多种因素的调节，如神经调节、体液调节、自身调节等。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激素的储存与释放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24542" b="245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激素的代谢产物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激素经过代谢后会产生相应的代谢产物，这些产物通常会通过肾脏排出体外。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激素的运输方式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激素在体内运输主要通过血液进行，并可以与血浆蛋白结合进行运输。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激素的代谢过程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激素在体内经过一系列代谢过程，如水解、氧化、甲基化等，以灭活并排出体外。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激素的运输与代谢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激素的生理作用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促进骨骼、内脏器官和组织的生长，对儿童期和青春期生长发育起到关键作用。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生长激素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647" r="1364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甲状腺激素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胰岛素样生长因子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4542" r="245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促进神经系统和骨骼的发育，对胎儿和新生儿脑发育至关重要。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参与组织生长和修复，对生长发育起到调节作用。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生长与发育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3701" y="4884250"/>
            <a:ext cx="3947500" cy="3947500"/>
          </a:xfrm>
          <a:prstGeom prst="ellipse">
            <a:avLst/>
          </a:prstGeom>
          <a:solidFill>
            <a:schemeClr val="accen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493562" y="4996164"/>
            <a:ext cx="3947500" cy="3947500"/>
          </a:xfrm>
          <a:prstGeom prst="ellipse">
            <a:avLst/>
          </a:prstGeom>
          <a:solidFill>
            <a:schemeClr val="accent1">
              <a:alpha val="8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10800" y="4996164"/>
            <a:ext cx="3947500" cy="3947500"/>
          </a:xfrm>
          <a:prstGeom prst="ellipse">
            <a:avLst/>
          </a:prstGeom>
          <a:solidFill>
            <a:schemeClr val="accent3">
              <a:alpha val="7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27301" y="3379716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调节糖代谢，促进细胞摄取和利用葡萄糖，抑制糖异生。</a:t>
            </a:r>
          </a:p>
        </p:txBody>
      </p:sp>
      <p:cxnSp>
        <p:nvCxnSpPr>
          <p:cNvPr id="6" name="Connector 6"/>
          <p:cNvCxnSpPr/>
          <p:nvPr/>
        </p:nvCxnSpPr>
        <p:spPr>
          <a:xfrm flipH="1" flipV="1">
            <a:off x="2820348" y="4411889"/>
            <a:ext cx="0" cy="578834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318427" y="5815372"/>
            <a:ext cx="795445" cy="795445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 flipV="1">
            <a:off x="6084550" y="3852263"/>
            <a:ext cx="0" cy="1143902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9172034" y="5917816"/>
            <a:ext cx="590558" cy="59055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 flipV="1">
            <a:off x="9467312" y="3097081"/>
            <a:ext cx="0" cy="189908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1379651" y="2930838"/>
            <a:ext cx="289560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胰岛素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884400" y="2688361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促进糖原分解和糖异生，升高血糖。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636750" y="2254182"/>
            <a:ext cx="289560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胰高血糖素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67162" y="1997007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促进糖原分解和脂肪动员，提供能量。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019512" y="1572512"/>
            <a:ext cx="2543175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肾上腺素</a:t>
            </a:r>
          </a:p>
        </p:txBody>
      </p:sp>
      <p:sp>
        <p:nvSpPr>
          <p:cNvPr id="16" name="Freeform 16"/>
          <p:cNvSpPr/>
          <p:nvPr/>
        </p:nvSpPr>
        <p:spPr>
          <a:xfrm>
            <a:off x="5704906" y="5851529"/>
            <a:ext cx="759288" cy="759288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代谢调节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雌激素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促进女性性器官发育、卵子成熟和维持第二性征。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雄激素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促进男性性器官发育和男性第二性征的出现。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孕激素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维持妊娠和调节月经周期，对子宫内膜和乳腺有重要作用。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生殖与性发育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https://d.book118.com/786151235125010035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2024-09-05T09:52:54.265</cp:lastPrinted>
  <dcterms:created xsi:type="dcterms:W3CDTF">2024-09-05T01:52:54Z</dcterms:created>
  <dcterms:modified xsi:type="dcterms:W3CDTF">2024-09-05T01:52:56Z</dcterms:modified>
</cp:coreProperties>
</file>