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1879263"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446.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pitchFamily="34" charset="-122"/>
                <a:ea typeface="微软雅黑" panose="020b0503020204020204" pitchFamily="34" charset="-122"/>
              </a:defRPr>
            </a:lvl1pPr>
          </a:lstStyle>
          <a:p>
            <a:fld id="{1AC49D05-6128-4D0D-A32A-06A5E73B386C}" type="datetimeFigureOut">
              <a:rPr lang="zh-CN" altLang="en-US" smtClean="0"/>
              <a:t>2024/3/9</a:t>
            </a:fld>
            <a:endParaRPr lang="zh-CN" altLang="en-US"/>
          </a:p>
        </p:txBody>
      </p:sp>
      <p:sp>
        <p:nvSpPr>
          <p:cNvPr id="4" name="幻灯片图像占位符 3"/>
          <p:cNvSpPr>
            <a:spLocks noGrp="1" noRot="1" noChangeAspect="1"/>
          </p:cNvSpPr>
          <p:nvPr>
            <p:ph type="sldImg" idx="2"/>
            <p:custDataLst>
              <p:tags r:id="rId4"/>
            </p:custDataLst>
          </p:nvPr>
        </p:nvSpPr>
        <p:spPr>
          <a:xfrm>
            <a:off x="756000" y="1143000"/>
            <a:ext cx="53460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pitchFamily="34" charset="-122"/>
                <a:ea typeface="微软雅黑" panose="020b0503020204020204" pitchFamily="34" charset="-122"/>
              </a:defRPr>
            </a:lvl1pPr>
          </a:lstStyle>
          <a:p>
            <a:fld id="{5849F42C-2DAE-424C-A4B8-3140182C3E9F}"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53.xml" /><Relationship Id="rId4" Type="http://schemas.openxmlformats.org/officeDocument/2006/relationships/tags" Target="../tags/tag254.xml" /><Relationship Id="rId5" Type="http://schemas.openxmlformats.org/officeDocument/2006/relationships/tags" Target="../tags/tag255.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312.xml" /><Relationship Id="rId4" Type="http://schemas.openxmlformats.org/officeDocument/2006/relationships/tags" Target="../tags/tag313.xml" /><Relationship Id="rId5" Type="http://schemas.openxmlformats.org/officeDocument/2006/relationships/tags" Target="../tags/tag314.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 Id="rId3" Type="http://schemas.openxmlformats.org/officeDocument/2006/relationships/tags" Target="../tags/tag428.xml" /><Relationship Id="rId4" Type="http://schemas.openxmlformats.org/officeDocument/2006/relationships/tags" Target="../tags/tag429.xml" /><Relationship Id="rId5" Type="http://schemas.openxmlformats.org/officeDocument/2006/relationships/tags" Target="../tags/tag430.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 Id="rId3" Type="http://schemas.openxmlformats.org/officeDocument/2006/relationships/tags" Target="../tags/tag436.xml" /><Relationship Id="rId4" Type="http://schemas.openxmlformats.org/officeDocument/2006/relationships/tags" Target="../tags/tag437.xml" /><Relationship Id="rId5" Type="http://schemas.openxmlformats.org/officeDocument/2006/relationships/tags" Target="../tags/tag438.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43010" name="幻灯片图像占位符 1"/>
          <p:cNvSpPr>
            <a:spLocks noGrp="1" noRot="1" noChangeAspect="1" noTextEdit="1"/>
          </p:cNvSpPr>
          <p:nvPr>
            <p:ph type="sldImg"/>
            <p:custDataLst>
              <p:tags r:id="rId4"/>
            </p:custDataLst>
          </p:nvPr>
        </p:nvSpPr>
        <p:spPr>
          <a:xfrm>
            <a:off x="755650" y="1143000"/>
            <a:ext cx="5346700" cy="3086100"/>
          </a:xfrm>
        </p:spPr>
      </p:sp>
      <p:sp>
        <p:nvSpPr>
          <p:cNvPr id="43011" name="备注占位符 2"/>
          <p:cNvSpPr txBox="1">
            <a:spLocks noGrp="1"/>
          </p:cNvSpPr>
          <p:nvPr>
            <p:ph type="body" idx="1"/>
            <p:custDataLst>
              <p:tags r:id="rId5"/>
            </p:custDataLst>
          </p:nvPr>
        </p:nvSpPr>
        <p:spPr/>
        <p:txBody>
          <a:bodyPr wrap="square" lIns="91440" tIns="45720" rIns="91440" bIns="45720" anchor="ctr"/>
          <a:lstStyle/>
          <a:p>
            <a:pPr lvl="0"/>
            <a:endParaRPr lang="zh-CN" altLang="en-US"/>
          </a:p>
        </p:txBody>
      </p:sp>
      <p:sp>
        <p:nvSpPr>
          <p:cNvPr id="43012" name="灯片编号占位符 3"/>
          <p:cNvSpPr txBox="1">
            <a:spLocks noGrp="1"/>
          </p:cNvSpPr>
          <p:nvPr>
            <p:ph type="sldNum" sz="quarter" idx="10"/>
            <p:custDataLst>
              <p:tags r:id="rId6"/>
            </p:custDataLst>
          </p:nvPr>
        </p:nvSpPr>
        <p:spPr>
          <a:xfrm>
            <a:off x="3884613" y="8685213"/>
            <a:ext cx="2971800" cy="457200"/>
          </a:xfrm>
          <a:prstGeom prst="rect">
            <a:avLst/>
          </a:prstGeom>
          <a:noFill/>
          <a:ln w="9525">
            <a:noFill/>
          </a:ln>
        </p:spPr>
        <p:txBody>
          <a:bodyPr anchor="b"/>
          <a:lstStyle/>
          <a:p>
            <a:pPr algn="r"/>
            <a:fld id="{9A0DB2DC-4C9A-4742-B13C-FB6460FD3503}" type="slidenum">
              <a:rPr lang="zh-CN" altLang="en-US" sz="1200">
                <a:solidFill>
                  <a:srgbClr val="000000"/>
                </a:solidFill>
              </a:rPr>
              <a:t>2</a:t>
            </a:fld>
            <a:endParaRPr lang="zh-CN"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5698CD4D-B9B2-4384-9AA9-F1D74CB241A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3FFE2A3-C269-4D68-B557-D99D917861C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02428D11-4F2F-4E00-9B1F-83C429E2723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4CCDF90-4C46-45D7-A998-96A0A2CCB2A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D81912CB-CC9A-41A0-99F5-72516426D20D}"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61DEA88C-4BCA-48FE-A3D1-07F1C816F474}"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2D50B1F8-277E-415F-AFA3-86362185B841}"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2C71FF2-5667-4948-BF45-864A9B4DDAF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6C5EEE4-2325-41EF-92DF-667A99367BE7}"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37F6CF4C-1C15-41EF-BC4A-9E58297FA74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5A941EC-9631-489F-800A-565B3EEC731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hasCustomPrompt="1"/>
            <p:custDataLst>
              <p:tags r:id="rId2"/>
            </p:custDataLst>
          </p:nvPr>
        </p:nvSpPr>
        <p:spPr>
          <a:xfrm>
            <a:off x="1168122" y="914400"/>
            <a:ext cx="9548432" cy="2570400"/>
          </a:xfrm>
        </p:spPr>
        <p:txBody>
          <a:bodyPr lIns="90000" tIns="46800" rIns="90000" bIns="46800" anchor="b" anchorCtr="0">
            <a:normAutofit/>
          </a:bodyPr>
          <a:lstStyle>
            <a:lvl1pPr algn="ctr">
              <a:defRPr sz="6000" b="1" i="0" spc="300" baseline="0">
                <a:solidFill>
                  <a:schemeClr val="tx1">
                    <a:lumMod val="85000"/>
                    <a:lumOff val="15000"/>
                  </a:schemeClr>
                </a:solidFill>
                <a:effectLst/>
              </a:defRPr>
            </a:lvl1pPr>
          </a:lstStyle>
          <a:p>
            <a:r>
              <a:rPr lang="zh-CN" altLang="en-US"/>
              <a:t>单击此处编辑标题</a:t>
            </a:r>
          </a:p>
        </p:txBody>
      </p:sp>
      <p:sp>
        <p:nvSpPr>
          <p:cNvPr id="3" name="副标题 2"/>
          <p:cNvSpPr>
            <a:spLocks noGrp="1"/>
          </p:cNvSpPr>
          <p:nvPr>
            <p:ph type="subTitle" idx="1" hasCustomPrompt="1"/>
            <p:custDataLst>
              <p:tags r:id="rId3"/>
            </p:custDataLst>
          </p:nvPr>
        </p:nvSpPr>
        <p:spPr>
          <a:xfrm>
            <a:off x="1168122" y="3560400"/>
            <a:ext cx="9548432" cy="1472400"/>
          </a:xfrm>
        </p:spPr>
        <p:txBody>
          <a:bodyPr lIns="90000" tIns="46800" rIns="90000" bIns="46800">
            <a:normAutofit/>
          </a:bodyPr>
          <a:lstStyle>
            <a:lvl1pPr marL="0" indent="0" algn="ctr" eaLnBrk="1" fontAlgn="auto" latinLnBrk="0" hangingPunct="1">
              <a:lnSpc>
                <a:spcPct val="110000"/>
              </a:lnSpc>
              <a:buNone/>
              <a:defRPr sz="24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2024/3/9</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内容占位符 2"/>
          <p:cNvSpPr>
            <a:spLocks noGrp="1"/>
          </p:cNvSpPr>
          <p:nvPr>
            <p:ph idx="1"/>
            <p:custDataLst>
              <p:tags r:id="rId3"/>
            </p:custDataLst>
          </p:nvPr>
        </p:nvSpPr>
        <p:spPr>
          <a:xfrm>
            <a:off x="592831" y="1490400"/>
            <a:ext cx="10688491" cy="4759200"/>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marR="0" lvl="1" indent="0" algn="l" defTabSz="914400" rtl="0" eaLnBrk="1" fontAlgn="auto" latinLnBrk="0" hangingPunct="1">
              <a:lnSpc>
                <a:spcPct val="130000"/>
              </a:lnSpc>
              <a:spcBef>
                <a:spcPct val="0"/>
              </a:spcBef>
              <a:spcAft>
                <a:spcPts val="1000"/>
              </a:spcAft>
              <a:buFont typeface="Arial" pitchFamily="34" charset="0"/>
              <a:buNone/>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914400" marR="0" lvl="2"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371600" marR="0" lvl="3"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1828800" marR="0" lvl="4"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2024/3/9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39854" y="3848400"/>
            <a:ext cx="7569992" cy="766800"/>
          </a:xfrm>
        </p:spPr>
        <p:txBody>
          <a:bodyPr lIns="90000" tIns="46800" rIns="90000" bIns="46800" anchor="b" anchorCtr="0">
            <a:normAutofit/>
          </a:bodyPr>
          <a:lstStyle>
            <a:lvl1pPr>
              <a:defRPr sz="4400" b="1" i="0" u="none" strike="noStrike" kern="1200" cap="none" spc="300" normalizeH="0" baseline="0">
                <a:solidFill>
                  <a:schemeClr val="tx1">
                    <a:lumMod val="85000"/>
                    <a:lumOff val="15000"/>
                  </a:schemeClr>
                </a:solidFill>
                <a:effectLst/>
                <a:uFillTx/>
              </a:defRPr>
            </a:lvl1pPr>
          </a:lstStyle>
          <a:p>
            <a:r>
              <a:rPr lang="zh-CN" altLang="en-US"/>
              <a:t>单击此处编辑标题</a:t>
            </a:r>
          </a:p>
        </p:txBody>
      </p:sp>
      <p:sp>
        <p:nvSpPr>
          <p:cNvPr id="3" name="文本占位符 2"/>
          <p:cNvSpPr>
            <a:spLocks noGrp="1"/>
          </p:cNvSpPr>
          <p:nvPr>
            <p:ph type="body" idx="1" hasCustomPrompt="1"/>
            <p:custDataLst>
              <p:tags r:id="rId3"/>
            </p:custDataLst>
          </p:nvPr>
        </p:nvSpPr>
        <p:spPr>
          <a:xfrm>
            <a:off x="1939854" y="4615200"/>
            <a:ext cx="7569992" cy="867600"/>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2024/3/9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3"/>
            </p:custDataLst>
          </p:nvPr>
        </p:nvSpPr>
        <p:spPr>
          <a:xfrm>
            <a:off x="592831" y="1501200"/>
            <a:ext cx="5044322" cy="47484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Wingdings" panose="05000000000000000000" pitchFamily="2" charset="2"/>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p:txBody>
      </p:sp>
      <p:sp>
        <p:nvSpPr>
          <p:cNvPr id="4" name="内容占位符 3"/>
          <p:cNvSpPr>
            <a:spLocks noGrp="1"/>
          </p:cNvSpPr>
          <p:nvPr>
            <p:ph sz="half" idx="2"/>
            <p:custDataLst>
              <p:tags r:id="rId4"/>
            </p:custDataLst>
          </p:nvPr>
        </p:nvSpPr>
        <p:spPr>
          <a:xfrm>
            <a:off x="6247523" y="1501200"/>
            <a:ext cx="5044322" cy="4748400"/>
          </a:xfrm>
        </p:spPr>
        <p:txBody>
          <a:bodyPr lIns="90000" tIns="46800" rIns="90000" bIns="46800">
            <a:normAutofit/>
          </a:bodyPr>
          <a:lstStyle>
            <a:lvl1pPr marL="2286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1pPr>
            <a:lvl2pPr marL="6858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2pPr>
            <a:lvl3pPr marL="11430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3pPr>
            <a:lvl4pPr marL="16002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4pPr>
            <a:lvl5pPr>
              <a:lnSpc>
                <a:spcPct val="130000"/>
              </a:lnSpc>
              <a:defRPr sz="1600">
                <a:solidFill>
                  <a:schemeClr val="tx1">
                    <a:lumMod val="75000"/>
                    <a:lumOff val="25000"/>
                  </a:schemeClr>
                </a:solidFill>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2024/3/9</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文本占位符 2"/>
          <p:cNvSpPr>
            <a:spLocks noGrp="1"/>
          </p:cNvSpPr>
          <p:nvPr>
            <p:ph type="body" idx="1" hasCustomPrompt="1"/>
            <p:custDataLst>
              <p:tags r:id="rId3"/>
            </p:custDataLst>
          </p:nvPr>
        </p:nvSpPr>
        <p:spPr>
          <a:xfrm>
            <a:off x="592831" y="1429200"/>
            <a:ext cx="5205685" cy="381600"/>
          </a:xfrm>
        </p:spPr>
        <p:txBody>
          <a:bodyPr lIns="101600" tIns="38100" rIns="76200" bIns="38100" anchor="t" anchorCtr="0">
            <a:norm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lumMod val="75000"/>
                    <a:lumOff val="2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4"/>
            </p:custDataLst>
          </p:nvPr>
        </p:nvSpPr>
        <p:spPr>
          <a:xfrm>
            <a:off x="592831" y="1854000"/>
            <a:ext cx="5205685"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Wingdings" panose="05000000000000000000" pitchFamily="2" charset="2"/>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p:txBody>
      </p:sp>
      <p:sp>
        <p:nvSpPr>
          <p:cNvPr id="5" name="文本占位符 4"/>
          <p:cNvSpPr>
            <a:spLocks noGrp="1"/>
          </p:cNvSpPr>
          <p:nvPr>
            <p:ph type="body" sz="quarter" idx="3" hasCustomPrompt="1"/>
            <p:custDataLst>
              <p:tags r:id="rId5"/>
            </p:custDataLst>
          </p:nvPr>
        </p:nvSpPr>
        <p:spPr>
          <a:xfrm>
            <a:off x="6076173" y="1421729"/>
            <a:ext cx="5205685"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6"/>
            </p:custDataLst>
          </p:nvPr>
        </p:nvSpPr>
        <p:spPr>
          <a:xfrm>
            <a:off x="6076173" y="1854000"/>
            <a:ext cx="5205685"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Wingdings" panose="05000000000000000000" pitchFamily="2" charset="2"/>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2024/3/9</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2024/3/9</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2024/3/9</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592831" y="1555200"/>
            <a:ext cx="4995212"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hasCustomPrompt="1"/>
            <p:custDataLst>
              <p:tags r:id="rId3"/>
            </p:custDataLst>
          </p:nvPr>
        </p:nvSpPr>
        <p:spPr>
          <a:xfrm>
            <a:off x="6187889" y="1555200"/>
            <a:ext cx="5093433" cy="4608000"/>
          </a:xfrm>
        </p:spPr>
        <p:txBody>
          <a:bodyPr vert="horz" lIns="90000" tIns="46800" rIns="90000" bIns="46800" rtlCol="0">
            <a:normAutofit/>
          </a:bodyPr>
          <a:lstStyle>
            <a:lvl1pPr marL="0" marR="0" lvl="0" indent="0" algn="l" defTabSz="914400" rtl="0" eaLnBrk="1" fontAlgn="auto" latinLnBrk="0" hangingPunct="1">
              <a:lnSpc>
                <a:spcPct val="14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stStyle>
          <a:p>
            <a:pPr lvl="0"/>
            <a:r>
              <a:rPr>
                <a:sym typeface="+mn-ea"/>
              </a:rPr>
              <a:t>单击此处编辑文本</a:t>
            </a: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2024/3/9</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7"/>
            </p:custDataLst>
          </p:nvPr>
        </p:nvSpPr>
        <p:spPr/>
        <p:txBody>
          <a:bodyPr/>
          <a:lstStyle>
            <a:lvl1pPr>
              <a:defRPr baseline="0"/>
            </a:lvl1pPr>
          </a:lstStyle>
          <a:p>
            <a:r>
              <a:rPr lang="zh-CN" altLang="en-US"/>
              <a:t>单击此处编辑母版标题样式</a:t>
            </a:r>
          </a:p>
        </p:txBody>
      </p:sp>
    </p:spTree>
  </p:cSld>
  <p:clrMapOvr>
    <a:masterClrMapping/>
  </p:clrMapOvr>
  <p:transition>
    <p:wedg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9972885" y="914400"/>
            <a:ext cx="1017283" cy="5029200"/>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ct val="0"/>
              </a:spcAft>
              <a:buNone/>
              <a:defRPr kumimoji="0" lang="zh-CN" altLang="en-US" sz="28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单击此处编辑标题</a:t>
            </a:r>
          </a:p>
        </p:txBody>
      </p:sp>
      <p:sp>
        <p:nvSpPr>
          <p:cNvPr id="3" name="竖排文字占位符 2"/>
          <p:cNvSpPr>
            <a:spLocks noGrp="1"/>
          </p:cNvSpPr>
          <p:nvPr>
            <p:ph type="body" orient="vert" idx="1" hasCustomPrompt="1"/>
            <p:custDataLst>
              <p:tags r:id="rId3"/>
            </p:custDataLst>
          </p:nvPr>
        </p:nvSpPr>
        <p:spPr>
          <a:xfrm>
            <a:off x="891000" y="914400"/>
            <a:ext cx="8934555" cy="5029200"/>
          </a:xfrm>
        </p:spPr>
        <p:txBody>
          <a:bodyPr vert="eaVert" lIns="46800" tIns="46800" rIns="46800" bIns="46800"/>
          <a:lstStyle>
            <a:lvl1pPr indent="0" eaLnBrk="1" fontAlgn="auto" latinLnBrk="0" hangingPunct="1">
              <a:lnSpc>
                <a:spcPct val="160000"/>
              </a:lnSpc>
              <a:spcAft>
                <a:spcPts val="1600"/>
              </a:spcAft>
              <a:buNone/>
              <a:defRPr spc="300" baseline="0">
                <a:solidFill>
                  <a:schemeClr val="tx1">
                    <a:lumMod val="65000"/>
                    <a:lumOff val="35000"/>
                  </a:schemeClr>
                </a:solidFill>
              </a:defRPr>
            </a:lvl1pPr>
            <a:lvl2pPr indent="0" eaLnBrk="1" fontAlgn="auto" latinLnBrk="0" hangingPunct="1">
              <a:lnSpc>
                <a:spcPct val="160000"/>
              </a:lnSpc>
              <a:spcAft>
                <a:spcPts val="1600"/>
              </a:spcAft>
              <a:buNone/>
              <a:defRPr spc="300" baseline="0">
                <a:solidFill>
                  <a:schemeClr val="tx1">
                    <a:lumMod val="65000"/>
                    <a:lumOff val="35000"/>
                  </a:schemeClr>
                </a:solidFill>
              </a:defRPr>
            </a:lvl2pPr>
            <a:lvl3pPr indent="0" eaLnBrk="1" fontAlgn="auto" latinLnBrk="0" hangingPunct="1">
              <a:lnSpc>
                <a:spcPct val="160000"/>
              </a:lnSpc>
              <a:spcAft>
                <a:spcPts val="1600"/>
              </a:spcAft>
              <a:buNone/>
              <a:defRPr spc="300" baseline="0">
                <a:solidFill>
                  <a:schemeClr val="tx1">
                    <a:lumMod val="65000"/>
                    <a:lumOff val="35000"/>
                  </a:schemeClr>
                </a:solidFill>
              </a:defRPr>
            </a:lvl3pPr>
            <a:lvl4pPr indent="0" eaLnBrk="1" fontAlgn="auto" latinLnBrk="0" hangingPunct="1">
              <a:lnSpc>
                <a:spcPct val="160000"/>
              </a:lnSpc>
              <a:spcAft>
                <a:spcPts val="1600"/>
              </a:spcAft>
              <a:buNone/>
              <a:defRPr spc="300" baseline="0">
                <a:solidFill>
                  <a:schemeClr val="tx1">
                    <a:lumMod val="65000"/>
                    <a:lumOff val="35000"/>
                  </a:schemeClr>
                </a:solidFill>
              </a:defRPr>
            </a:lvl4pPr>
            <a:lvl5pPr indent="0" eaLnBrk="1" fontAlgn="auto" latinLnBrk="0" hangingPunct="1">
              <a:lnSpc>
                <a:spcPct val="160000"/>
              </a:lnSpc>
              <a:spcAft>
                <a:spcPts val="1600"/>
              </a:spcAft>
              <a:buNone/>
              <a:defRPr spc="300" baseline="0">
                <a:solidFill>
                  <a:schemeClr val="tx1">
                    <a:lumMod val="65000"/>
                    <a:lumOff val="35000"/>
                  </a:schemeClr>
                </a:solidFill>
              </a:defRPr>
            </a:lvl5pPr>
          </a:lstStyle>
          <a:p>
            <a:pPr lvl="0"/>
            <a:r>
              <a:rPr lang="zh-CN" altLang="en-US"/>
              <a:t>单击此处编辑文本</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2024/3/9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2024/3/9</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5"/>
            </p:custDataLst>
          </p:nvPr>
        </p:nvSpPr>
        <p:spPr>
          <a:xfrm>
            <a:off x="592831" y="774000"/>
            <a:ext cx="10691999" cy="5482800"/>
          </a:xfrm>
        </p:spPr>
        <p:txBody>
          <a:bodyPr/>
          <a:lstStyle>
            <a:lvl1pPr marL="228600" indent="-228600">
              <a:lnSpc>
                <a:spcPct val="130000"/>
              </a:lnSpc>
              <a:buFont typeface="Wingdings" panose="05000000000000000000" pitchFamily="2" charset="2"/>
              <a:buChar char="l"/>
              <a:defRPr spc="150" baseline="0">
                <a:solidFill>
                  <a:schemeClr val="tx1">
                    <a:lumMod val="65000"/>
                    <a:lumOff val="35000"/>
                  </a:schemeClr>
                </a:solidFill>
              </a:defRPr>
            </a:lvl1pPr>
            <a:lvl2pPr marL="685800" indent="-228600">
              <a:lnSpc>
                <a:spcPct val="130000"/>
              </a:lnSpc>
              <a:buFont typeface="Wingdings" panose="05000000000000000000" pitchFamily="2" charset="2"/>
              <a:buChar char="l"/>
              <a:defRPr spc="150" baseline="0">
                <a:solidFill>
                  <a:schemeClr val="tx1">
                    <a:lumMod val="65000"/>
                    <a:lumOff val="35000"/>
                  </a:schemeClr>
                </a:solidFill>
              </a:defRPr>
            </a:lvl2pPr>
            <a:lvl3pPr marL="1143000" indent="-228600">
              <a:lnSpc>
                <a:spcPct val="130000"/>
              </a:lnSpc>
              <a:buFont typeface="Wingdings" panose="05000000000000000000" pitchFamily="2" charset="2"/>
              <a:buChar char="l"/>
              <a:defRPr spc="150" baseline="0">
                <a:solidFill>
                  <a:schemeClr val="tx1">
                    <a:lumMod val="65000"/>
                    <a:lumOff val="35000"/>
                  </a:schemeClr>
                </a:solidFill>
              </a:defRPr>
            </a:lvl3pPr>
            <a:lvl4pPr marL="1600200" indent="-228600">
              <a:lnSpc>
                <a:spcPct val="130000"/>
              </a:lnSpc>
              <a:buFont typeface="Wingdings" panose="05000000000000000000" pitchFamily="2" charset="2"/>
              <a:buChar char="l"/>
              <a:defRPr spc="150" baseline="0">
                <a:solidFill>
                  <a:schemeClr val="tx1">
                    <a:lumMod val="65000"/>
                    <a:lumOff val="35000"/>
                  </a:schemeClr>
                </a:solidFill>
              </a:defRPr>
            </a:lvl4pPr>
            <a:lvl5pPr marL="2057400" indent="-228600">
              <a:lnSpc>
                <a:spcPct val="130000"/>
              </a:lnSpc>
              <a:buFont typeface="Wingdings" panose="05000000000000000000" pitchFamily="2" charset="2"/>
              <a:buChar char="l"/>
              <a:defRPr spc="150" baseline="0">
                <a:solidFill>
                  <a:schemeClr val="tx1">
                    <a:lumMod val="65000"/>
                    <a:lumOff val="35000"/>
                  </a:schemeClr>
                </a:solidFill>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wedg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2024/3/9</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5"/>
            </p:custDataLst>
          </p:nvPr>
        </p:nvSpPr>
        <p:spPr>
          <a:xfrm>
            <a:off x="1168122" y="2484000"/>
            <a:ext cx="9548432" cy="1018800"/>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6000" b="1" i="0" u="none" strike="noStrike" kern="1200" cap="none" spc="300" normalizeH="0" baseline="0" noProof="1">
                <a:solidFill>
                  <a:schemeClr val="tx1">
                    <a:lumMod val="85000"/>
                    <a:lumOff val="15000"/>
                  </a:schemeClr>
                </a:solidFill>
                <a:effectLst/>
                <a:uFillTx/>
                <a:latin typeface="Arial" pitchFamily="34" charset="0"/>
                <a:ea typeface="微软雅黑" panose="020b0503020204020204" pitchFamily="34" charset="-122"/>
                <a:cs typeface="+mj-cs"/>
                <a:sym typeface="+mn-ea"/>
              </a:defRPr>
            </a:lvl1pPr>
          </a:lstStyle>
          <a:p>
            <a:pPr lvl="0"/>
            <a:r>
              <a:rPr>
                <a:sym typeface="+mn-ea"/>
              </a:rPr>
              <a:t>单击此处编辑标题</a:t>
            </a:r>
          </a:p>
        </p:txBody>
      </p:sp>
      <p:sp>
        <p:nvSpPr>
          <p:cNvPr id="7" name="文本占位符 6"/>
          <p:cNvSpPr>
            <a:spLocks noGrp="1"/>
          </p:cNvSpPr>
          <p:nvPr>
            <p:ph type="body" sz="quarter" idx="13"/>
            <p:custDataLst>
              <p:tags r:id="rId6"/>
            </p:custDataLst>
          </p:nvPr>
        </p:nvSpPr>
        <p:spPr>
          <a:xfrm>
            <a:off x="1168122" y="3560400"/>
            <a:ext cx="9548432" cy="471600"/>
          </a:xfrm>
        </p:spPr>
        <p:txBody>
          <a:bodyPr lIns="90000" tIns="46800" rIns="90000" bIns="46800">
            <a:normAutofit/>
          </a:bodyPr>
          <a:lstStyle>
            <a:lvl1pPr marL="0" indent="0" algn="ctr">
              <a:lnSpc>
                <a:spcPct val="110000"/>
              </a:lnSpc>
              <a:buNone/>
              <a:defRPr sz="2400" spc="200" baseline="0">
                <a:solidFill>
                  <a:schemeClr val="tx1">
                    <a:lumMod val="65000"/>
                    <a:lumOff val="35000"/>
                  </a:schemeClr>
                </a:solidFill>
              </a:defRPr>
            </a:lvl1pPr>
          </a:lstStyle>
          <a:p>
            <a:pPr lvl="0"/>
            <a:r>
              <a:rPr lang="zh-CN" altLang="en-US"/>
              <a:t>单击此处编辑母版文本样式</a:t>
            </a:r>
          </a:p>
        </p:txBody>
      </p:sp>
    </p:spTree>
  </p:cSld>
  <p:clrMapOvr>
    <a:masterClrMapping/>
  </p:clrMapOvr>
  <p:transition>
    <p:wedge/>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tags" Target="../tags/tag149.xml" /><Relationship Id="rId19" Type="http://schemas.openxmlformats.org/officeDocument/2006/relationships/tags" Target="../tags/tag150.xml" /><Relationship Id="rId2" Type="http://schemas.openxmlformats.org/officeDocument/2006/relationships/slideLayout" Target="../slideLayouts/slideLayout13.xml" /><Relationship Id="rId20" Type="http://schemas.openxmlformats.org/officeDocument/2006/relationships/image" Target="file:///D:\qq&#25991;&#20214;\712321467\Image\C2C\Image2\%7b75232B38-A165-1FB7-499C-2E1C792CACB5%7d.png" TargetMode="External" /><Relationship Id="rId21" Type="http://schemas.openxmlformats.org/officeDocument/2006/relationships/image" Target="../media/image1.png" /><Relationship Id="rId22" Type="http://schemas.openxmlformats.org/officeDocument/2006/relationships/tags" Target="../tags/tag151.xml" /><Relationship Id="rId23" Type="http://schemas.openxmlformats.org/officeDocument/2006/relationships/image" Target="../media/image2.jpe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23">
            <a:lum/>
          </a:blip>
          <a:stretch>
            <a:fillRect/>
          </a:stretch>
        </a:blipFill>
        <a:effectLst/>
      </p:bgPr>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592831" y="608400"/>
            <a:ext cx="10688491" cy="648000"/>
          </a:xfrm>
          <a:prstGeom prst="rect">
            <a:avLst/>
          </a:prstGeom>
        </p:spPr>
        <p:txBody>
          <a:bodyPr vert="horz" lIns="101600" tIns="38100" rIns="76200" bIns="3810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15"/>
            </p:custDataLst>
          </p:nvPr>
        </p:nvSpPr>
        <p:spPr>
          <a:xfrm>
            <a:off x="592831" y="1515600"/>
            <a:ext cx="10688491" cy="473688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6"/>
            </p:custDataLst>
          </p:nvPr>
        </p:nvSpPr>
        <p:spPr>
          <a:xfrm>
            <a:off x="596339" y="6314400"/>
            <a:ext cx="2630905"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2024/3/9</a:t>
            </a:fld>
            <a:endParaRPr lang="zh-CN" altLang="en-US"/>
          </a:p>
        </p:txBody>
      </p:sp>
      <p:sp>
        <p:nvSpPr>
          <p:cNvPr id="5" name="页脚占位符 4"/>
          <p:cNvSpPr>
            <a:spLocks noGrp="1"/>
          </p:cNvSpPr>
          <p:nvPr>
            <p:ph type="ftr" sz="quarter" idx="3"/>
            <p:custDataLst>
              <p:tags r:id="rId17"/>
            </p:custDataLst>
          </p:nvPr>
        </p:nvSpPr>
        <p:spPr>
          <a:xfrm>
            <a:off x="4010669" y="6314400"/>
            <a:ext cx="3858661"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50417" y="6314400"/>
            <a:ext cx="2630905"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title=""/>
          <p:cNvPicPr>
            <a:picLocks noChangeAspect="1"/>
          </p:cNvPicPr>
          <p:nvPr>
            <p:custDataLst>
              <p:tags r:id="rId22"/>
            </p:custDataLst>
          </p:nvPr>
        </p:nvPicPr>
        <p:blipFill>
          <a:blip r:embed="rId21" r:link="rId2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wedge/>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16" Type="http://schemas.openxmlformats.org/officeDocument/2006/relationships/tags" Target="../tags/tag173.xml" /><Relationship Id="rId17" Type="http://schemas.openxmlformats.org/officeDocument/2006/relationships/tags" Target="../tags/tag174.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14" Type="http://schemas.openxmlformats.org/officeDocument/2006/relationships/tags" Target="../tags/tag190.xml" /><Relationship Id="rId15" Type="http://schemas.openxmlformats.org/officeDocument/2006/relationships/tags" Target="../tags/tag191.xml" /><Relationship Id="rId16" Type="http://schemas.openxmlformats.org/officeDocument/2006/relationships/tags" Target="../tags/tag192.xml" /><Relationship Id="rId17" Type="http://schemas.openxmlformats.org/officeDocument/2006/relationships/tags" Target="../tags/tag193.xml" /><Relationship Id="rId18" Type="http://schemas.openxmlformats.org/officeDocument/2006/relationships/tags" Target="../tags/tag194.xml" /><Relationship Id="rId19" Type="http://schemas.openxmlformats.org/officeDocument/2006/relationships/tags" Target="../tags/tag195.xml" /><Relationship Id="rId2" Type="http://schemas.openxmlformats.org/officeDocument/2006/relationships/notesSlide" Target="../notesSlides/notesSlide1.xml" /><Relationship Id="rId20" Type="http://schemas.openxmlformats.org/officeDocument/2006/relationships/tags" Target="../tags/tag196.xml" /><Relationship Id="rId21" Type="http://schemas.openxmlformats.org/officeDocument/2006/relationships/tags" Target="../tags/tag197.xml" /><Relationship Id="rId22" Type="http://schemas.openxmlformats.org/officeDocument/2006/relationships/tags" Target="../tags/tag198.xml" /><Relationship Id="rId23" Type="http://schemas.openxmlformats.org/officeDocument/2006/relationships/tags" Target="../tags/tag199.xml" /><Relationship Id="rId24" Type="http://schemas.openxmlformats.org/officeDocument/2006/relationships/tags" Target="../tags/tag200.xml" /><Relationship Id="rId25" Type="http://schemas.openxmlformats.org/officeDocument/2006/relationships/tags" Target="../tags/tag201.xml" /><Relationship Id="rId26" Type="http://schemas.openxmlformats.org/officeDocument/2006/relationships/tags" Target="../tags/tag202.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notesSlide" Target="../notesSlides/notesSlide3.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3.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tags" Target="../tags/tag247.xml" /><Relationship Id="rId38" Type="http://schemas.openxmlformats.org/officeDocument/2006/relationships/tags" Target="../tags/tag248.xml" /><Relationship Id="rId39" Type="http://schemas.openxmlformats.org/officeDocument/2006/relationships/tags" Target="../tags/tag249.xml" /><Relationship Id="rId4" Type="http://schemas.openxmlformats.org/officeDocument/2006/relationships/tags" Target="../tags/tag214.xml" /><Relationship Id="rId40" Type="http://schemas.openxmlformats.org/officeDocument/2006/relationships/tags" Target="../tags/tag250.xml" /><Relationship Id="rId41" Type="http://schemas.openxmlformats.org/officeDocument/2006/relationships/tags" Target="../tags/tag251.xml" /><Relationship Id="rId42" Type="http://schemas.openxmlformats.org/officeDocument/2006/relationships/tags" Target="../tags/tag252.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14" Type="http://schemas.openxmlformats.org/officeDocument/2006/relationships/tags" Target="../tags/tag267.xml" /><Relationship Id="rId15" Type="http://schemas.openxmlformats.org/officeDocument/2006/relationships/tags" Target="../tags/tag268.xml" /><Relationship Id="rId16" Type="http://schemas.openxmlformats.org/officeDocument/2006/relationships/tags" Target="../tags/tag269.xml" /><Relationship Id="rId17" Type="http://schemas.openxmlformats.org/officeDocument/2006/relationships/tags" Target="../tags/tag270.xml" /><Relationship Id="rId18" Type="http://schemas.openxmlformats.org/officeDocument/2006/relationships/tags" Target="../tags/tag271.xml" /><Relationship Id="rId19" Type="http://schemas.openxmlformats.org/officeDocument/2006/relationships/tags" Target="../tags/tag272.xml" /><Relationship Id="rId2" Type="http://schemas.openxmlformats.org/officeDocument/2006/relationships/notesSlide" Target="../notesSlides/notesSlide4.xml" /><Relationship Id="rId20" Type="http://schemas.openxmlformats.org/officeDocument/2006/relationships/tags" Target="../tags/tag273.xml" /><Relationship Id="rId21" Type="http://schemas.openxmlformats.org/officeDocument/2006/relationships/tags" Target="../tags/tag274.xml" /><Relationship Id="rId22" Type="http://schemas.openxmlformats.org/officeDocument/2006/relationships/tags" Target="../tags/tag275.xml" /><Relationship Id="rId23" Type="http://schemas.openxmlformats.org/officeDocument/2006/relationships/tags" Target="../tags/tag276.xml" /><Relationship Id="rId24" Type="http://schemas.openxmlformats.org/officeDocument/2006/relationships/tags" Target="../tags/tag277.xml" /><Relationship Id="rId25" Type="http://schemas.openxmlformats.org/officeDocument/2006/relationships/tags" Target="../tags/tag278.xml" /><Relationship Id="rId26" Type="http://schemas.openxmlformats.org/officeDocument/2006/relationships/tags" Target="../tags/tag279.xml" /><Relationship Id="rId27" Type="http://schemas.openxmlformats.org/officeDocument/2006/relationships/tags" Target="../tags/tag280.xml" /><Relationship Id="rId28" Type="http://schemas.openxmlformats.org/officeDocument/2006/relationships/tags" Target="../tags/tag281.xml" /><Relationship Id="rId29" Type="http://schemas.openxmlformats.org/officeDocument/2006/relationships/tags" Target="../tags/tag282.xml" /><Relationship Id="rId3" Type="http://schemas.openxmlformats.org/officeDocument/2006/relationships/tags" Target="../tags/tag256.xml" /><Relationship Id="rId30" Type="http://schemas.openxmlformats.org/officeDocument/2006/relationships/tags" Target="../tags/tag283.xml" /><Relationship Id="rId31" Type="http://schemas.openxmlformats.org/officeDocument/2006/relationships/tags" Target="../tags/tag284.xml" /><Relationship Id="rId32" Type="http://schemas.openxmlformats.org/officeDocument/2006/relationships/tags" Target="../tags/tag285.xml" /><Relationship Id="rId33" Type="http://schemas.openxmlformats.org/officeDocument/2006/relationships/tags" Target="../tags/tag286.xml" /><Relationship Id="rId34" Type="http://schemas.openxmlformats.org/officeDocument/2006/relationships/tags" Target="../tags/tag287.xml" /><Relationship Id="rId35" Type="http://schemas.openxmlformats.org/officeDocument/2006/relationships/tags" Target="../tags/tag288.xml" /><Relationship Id="rId36" Type="http://schemas.openxmlformats.org/officeDocument/2006/relationships/tags" Target="../tags/tag289.xml" /><Relationship Id="rId37" Type="http://schemas.openxmlformats.org/officeDocument/2006/relationships/tags" Target="../tags/tag290.xml" /><Relationship Id="rId38" Type="http://schemas.openxmlformats.org/officeDocument/2006/relationships/tags" Target="../tags/tag291.xml" /><Relationship Id="rId39" Type="http://schemas.openxmlformats.org/officeDocument/2006/relationships/tags" Target="../tags/tag292.xml" /><Relationship Id="rId4" Type="http://schemas.openxmlformats.org/officeDocument/2006/relationships/tags" Target="../tags/tag257.xml" /><Relationship Id="rId40" Type="http://schemas.openxmlformats.org/officeDocument/2006/relationships/tags" Target="../tags/tag293.xml" /><Relationship Id="rId41" Type="http://schemas.openxmlformats.org/officeDocument/2006/relationships/tags" Target="../tags/tag294.xml" /><Relationship Id="rId42" Type="http://schemas.openxmlformats.org/officeDocument/2006/relationships/tags" Target="../tags/tag295.xml" /><Relationship Id="rId43" Type="http://schemas.openxmlformats.org/officeDocument/2006/relationships/tags" Target="../tags/tag296.xml" /><Relationship Id="rId44" Type="http://schemas.openxmlformats.org/officeDocument/2006/relationships/tags" Target="../tags/tag297.xml" /><Relationship Id="rId45" Type="http://schemas.openxmlformats.org/officeDocument/2006/relationships/tags" Target="../tags/tag298.xml" /><Relationship Id="rId46" Type="http://schemas.openxmlformats.org/officeDocument/2006/relationships/tags" Target="../tags/tag299.xml" /><Relationship Id="rId47" Type="http://schemas.openxmlformats.org/officeDocument/2006/relationships/tags" Target="../tags/tag300.xml" /><Relationship Id="rId48" Type="http://schemas.openxmlformats.org/officeDocument/2006/relationships/tags" Target="../tags/tag301.xml" /><Relationship Id="rId49" Type="http://schemas.openxmlformats.org/officeDocument/2006/relationships/tags" Target="../tags/tag302.xml" /><Relationship Id="rId5" Type="http://schemas.openxmlformats.org/officeDocument/2006/relationships/tags" Target="../tags/tag258.xml" /><Relationship Id="rId50" Type="http://schemas.openxmlformats.org/officeDocument/2006/relationships/tags" Target="../tags/tag303.xml" /><Relationship Id="rId51" Type="http://schemas.openxmlformats.org/officeDocument/2006/relationships/tags" Target="../tags/tag304.xml" /><Relationship Id="rId52" Type="http://schemas.openxmlformats.org/officeDocument/2006/relationships/tags" Target="../tags/tag305.xml" /><Relationship Id="rId53" Type="http://schemas.openxmlformats.org/officeDocument/2006/relationships/tags" Target="../tags/tag306.xml" /><Relationship Id="rId54" Type="http://schemas.openxmlformats.org/officeDocument/2006/relationships/tags" Target="../tags/tag307.xml" /><Relationship Id="rId55" Type="http://schemas.openxmlformats.org/officeDocument/2006/relationships/tags" Target="../tags/tag308.xml" /><Relationship Id="rId56" Type="http://schemas.openxmlformats.org/officeDocument/2006/relationships/tags" Target="../tags/tag309.xml" /><Relationship Id="rId57" Type="http://schemas.openxmlformats.org/officeDocument/2006/relationships/tags" Target="../tags/tag310.xml" /><Relationship Id="rId58" Type="http://schemas.openxmlformats.org/officeDocument/2006/relationships/tags" Target="../tags/tag311.xml" /><Relationship Id="rId6" Type="http://schemas.openxmlformats.org/officeDocument/2006/relationships/tags" Target="../tags/tag259.xml" /><Relationship Id="rId7" Type="http://schemas.openxmlformats.org/officeDocument/2006/relationships/tags" Target="../tags/tag260.xml" /><Relationship Id="rId8" Type="http://schemas.openxmlformats.org/officeDocument/2006/relationships/tags" Target="../tags/tag261.xml" /><Relationship Id="rId9" Type="http://schemas.openxmlformats.org/officeDocument/2006/relationships/tags" Target="../tags/tag26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tags" Target="../tags/tag315.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tags" Target="../tags/tag3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7.xml" /><Relationship Id="rId11" Type="http://schemas.openxmlformats.org/officeDocument/2006/relationships/tags" Target="../tags/tag328.xml" /><Relationship Id="rId12" Type="http://schemas.openxmlformats.org/officeDocument/2006/relationships/tags" Target="../tags/tag329.xml" /><Relationship Id="rId13" Type="http://schemas.openxmlformats.org/officeDocument/2006/relationships/tags" Target="../tags/tag330.xml" /><Relationship Id="rId14" Type="http://schemas.openxmlformats.org/officeDocument/2006/relationships/tags" Target="../tags/tag331.xml" /><Relationship Id="rId15" Type="http://schemas.openxmlformats.org/officeDocument/2006/relationships/tags" Target="../tags/tag332.xml" /><Relationship Id="rId16" Type="http://schemas.openxmlformats.org/officeDocument/2006/relationships/tags" Target="../tags/tag333.xml" /><Relationship Id="rId17" Type="http://schemas.openxmlformats.org/officeDocument/2006/relationships/tags" Target="../tags/tag334.xml" /><Relationship Id="rId18" Type="http://schemas.openxmlformats.org/officeDocument/2006/relationships/tags" Target="../tags/tag335.xml" /><Relationship Id="rId19" Type="http://schemas.openxmlformats.org/officeDocument/2006/relationships/tags" Target="../tags/tag336.xml" /><Relationship Id="rId2" Type="http://schemas.openxmlformats.org/officeDocument/2006/relationships/tags" Target="../tags/tag319.xml" /><Relationship Id="rId20" Type="http://schemas.openxmlformats.org/officeDocument/2006/relationships/tags" Target="../tags/tag337.xml" /><Relationship Id="rId21" Type="http://schemas.openxmlformats.org/officeDocument/2006/relationships/tags" Target="../tags/tag338.xml" /><Relationship Id="rId22" Type="http://schemas.openxmlformats.org/officeDocument/2006/relationships/tags" Target="../tags/tag339.xml" /><Relationship Id="rId23" Type="http://schemas.openxmlformats.org/officeDocument/2006/relationships/tags" Target="../tags/tag340.xml" /><Relationship Id="rId24" Type="http://schemas.openxmlformats.org/officeDocument/2006/relationships/tags" Target="../tags/tag341.xml" /><Relationship Id="rId25" Type="http://schemas.openxmlformats.org/officeDocument/2006/relationships/tags" Target="../tags/tag342.xml" /><Relationship Id="rId26" Type="http://schemas.openxmlformats.org/officeDocument/2006/relationships/tags" Target="../tags/tag343.xml" /><Relationship Id="rId27" Type="http://schemas.openxmlformats.org/officeDocument/2006/relationships/tags" Target="../tags/tag344.xml" /><Relationship Id="rId28" Type="http://schemas.openxmlformats.org/officeDocument/2006/relationships/tags" Target="../tags/tag345.xml" /><Relationship Id="rId29" Type="http://schemas.openxmlformats.org/officeDocument/2006/relationships/tags" Target="../tags/tag346.xml" /><Relationship Id="rId3" Type="http://schemas.openxmlformats.org/officeDocument/2006/relationships/tags" Target="../tags/tag320.xml" /><Relationship Id="rId30" Type="http://schemas.openxmlformats.org/officeDocument/2006/relationships/tags" Target="../tags/tag347.xml" /><Relationship Id="rId31" Type="http://schemas.openxmlformats.org/officeDocument/2006/relationships/tags" Target="../tags/tag348.xml" /><Relationship Id="rId32" Type="http://schemas.openxmlformats.org/officeDocument/2006/relationships/tags" Target="../tags/tag349.xml" /><Relationship Id="rId33" Type="http://schemas.openxmlformats.org/officeDocument/2006/relationships/tags" Target="../tags/tag350.xml"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tags" Target="../tags/tag323.xml" /><Relationship Id="rId7" Type="http://schemas.openxmlformats.org/officeDocument/2006/relationships/tags" Target="../tags/tag324.xml" /><Relationship Id="rId8" Type="http://schemas.openxmlformats.org/officeDocument/2006/relationships/tags" Target="../tags/tag325.xml" /><Relationship Id="rId9" Type="http://schemas.openxmlformats.org/officeDocument/2006/relationships/tags" Target="../tags/tag32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51.xml" /><Relationship Id="rId3" Type="http://schemas.openxmlformats.org/officeDocument/2006/relationships/tags" Target="../tags/tag352.xml" /><Relationship Id="rId4" Type="http://schemas.openxmlformats.org/officeDocument/2006/relationships/tags" Target="../tags/tag353.xml" /><Relationship Id="rId5" Type="http://schemas.openxmlformats.org/officeDocument/2006/relationships/tags" Target="../tags/tag354.xml" /><Relationship Id="rId6" Type="http://schemas.openxmlformats.org/officeDocument/2006/relationships/tags" Target="../tags/tag355.xml" /><Relationship Id="rId7" Type="http://schemas.openxmlformats.org/officeDocument/2006/relationships/tags" Target="../tags/tag356.xml" /><Relationship Id="rId8" Type="http://schemas.openxmlformats.org/officeDocument/2006/relationships/tags" Target="../tags/tag357.xml" /><Relationship Id="rId9" Type="http://schemas.openxmlformats.org/officeDocument/2006/relationships/tags" Target="../tags/tag35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59.xml" /><Relationship Id="rId3" Type="http://schemas.openxmlformats.org/officeDocument/2006/relationships/tags" Target="../tags/tag360.xml" /><Relationship Id="rId4" Type="http://schemas.openxmlformats.org/officeDocument/2006/relationships/tags" Target="../tags/tag361.xml" /><Relationship Id="rId5" Type="http://schemas.openxmlformats.org/officeDocument/2006/relationships/tags" Target="../tags/tag36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71.xml" /><Relationship Id="rId11" Type="http://schemas.openxmlformats.org/officeDocument/2006/relationships/tags" Target="../tags/tag372.xml" /><Relationship Id="rId12" Type="http://schemas.openxmlformats.org/officeDocument/2006/relationships/tags" Target="../tags/tag373.xml" /><Relationship Id="rId13" Type="http://schemas.openxmlformats.org/officeDocument/2006/relationships/tags" Target="../tags/tag374.xml" /><Relationship Id="rId14" Type="http://schemas.openxmlformats.org/officeDocument/2006/relationships/tags" Target="../tags/tag375.xml" /><Relationship Id="rId15" Type="http://schemas.openxmlformats.org/officeDocument/2006/relationships/tags" Target="../tags/tag376.xml" /><Relationship Id="rId16" Type="http://schemas.openxmlformats.org/officeDocument/2006/relationships/tags" Target="../tags/tag377.xml" /><Relationship Id="rId17" Type="http://schemas.openxmlformats.org/officeDocument/2006/relationships/tags" Target="../tags/tag378.xml" /><Relationship Id="rId2" Type="http://schemas.openxmlformats.org/officeDocument/2006/relationships/tags" Target="../tags/tag363.xml" /><Relationship Id="rId3" Type="http://schemas.openxmlformats.org/officeDocument/2006/relationships/tags" Target="../tags/tag364.xml" /><Relationship Id="rId4" Type="http://schemas.openxmlformats.org/officeDocument/2006/relationships/tags" Target="../tags/tag365.xml" /><Relationship Id="rId5" Type="http://schemas.openxmlformats.org/officeDocument/2006/relationships/tags" Target="../tags/tag366.xml" /><Relationship Id="rId6" Type="http://schemas.openxmlformats.org/officeDocument/2006/relationships/tags" Target="../tags/tag367.xml" /><Relationship Id="rId7" Type="http://schemas.openxmlformats.org/officeDocument/2006/relationships/tags" Target="../tags/tag368.xml" /><Relationship Id="rId8" Type="http://schemas.openxmlformats.org/officeDocument/2006/relationships/tags" Target="../tags/tag369.xml" /><Relationship Id="rId9" Type="http://schemas.openxmlformats.org/officeDocument/2006/relationships/tags" Target="../tags/tag37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79.xml" /><Relationship Id="rId3" Type="http://schemas.openxmlformats.org/officeDocument/2006/relationships/tags" Target="../tags/tag380.xml" /><Relationship Id="rId4" Type="http://schemas.openxmlformats.org/officeDocument/2006/relationships/tags" Target="../tags/tag381.xml" /><Relationship Id="rId5" Type="http://schemas.openxmlformats.org/officeDocument/2006/relationships/tags" Target="../tags/tag382.xml" /><Relationship Id="rId6" Type="http://schemas.openxmlformats.org/officeDocument/2006/relationships/tags" Target="../tags/tag383.xml" /><Relationship Id="rId7" Type="http://schemas.openxmlformats.org/officeDocument/2006/relationships/tags" Target="../tags/tag38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85.xml" /><Relationship Id="rId3" Type="http://schemas.openxmlformats.org/officeDocument/2006/relationships/tags" Target="../tags/tag386.xml" /><Relationship Id="rId4" Type="http://schemas.openxmlformats.org/officeDocument/2006/relationships/tags" Target="../tags/tag387.xml" /><Relationship Id="rId5" Type="http://schemas.openxmlformats.org/officeDocument/2006/relationships/tags" Target="../tags/tag388.xml" /><Relationship Id="rId6" Type="http://schemas.openxmlformats.org/officeDocument/2006/relationships/tags" Target="../tags/tag389.xml" /><Relationship Id="rId7" Type="http://schemas.openxmlformats.org/officeDocument/2006/relationships/tags" Target="../tags/tag390.xml" /><Relationship Id="rId8" Type="http://schemas.openxmlformats.org/officeDocument/2006/relationships/tags" Target="../tags/tag39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92.xml" /><Relationship Id="rId3" Type="http://schemas.openxmlformats.org/officeDocument/2006/relationships/tags" Target="../tags/tag393.xml" /><Relationship Id="rId4" Type="http://schemas.openxmlformats.org/officeDocument/2006/relationships/tags" Target="../tags/tag394.xml" /><Relationship Id="rId5" Type="http://schemas.openxmlformats.org/officeDocument/2006/relationships/tags" Target="../tags/tag395.xml" /><Relationship Id="rId6" Type="http://schemas.openxmlformats.org/officeDocument/2006/relationships/tags" Target="../tags/tag396.xml" /><Relationship Id="rId7" Type="http://schemas.openxmlformats.org/officeDocument/2006/relationships/tags" Target="../tags/tag397.xml" /><Relationship Id="rId8" Type="http://schemas.openxmlformats.org/officeDocument/2006/relationships/tags" Target="../tags/tag398.xml" /><Relationship Id="rId9" Type="http://schemas.openxmlformats.org/officeDocument/2006/relationships/tags" Target="../tags/tag39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00.xml" /><Relationship Id="rId3" Type="http://schemas.openxmlformats.org/officeDocument/2006/relationships/tags" Target="../tags/tag401.xml" /><Relationship Id="rId4" Type="http://schemas.openxmlformats.org/officeDocument/2006/relationships/tags" Target="../tags/tag402.xml" /><Relationship Id="rId5" Type="http://schemas.openxmlformats.org/officeDocument/2006/relationships/tags" Target="../tags/tag403.xml" /><Relationship Id="rId6" Type="http://schemas.openxmlformats.org/officeDocument/2006/relationships/tags" Target="../tags/tag404.xml" /><Relationship Id="rId7" Type="http://schemas.openxmlformats.org/officeDocument/2006/relationships/tags" Target="../tags/tag405.xml" /><Relationship Id="rId8" Type="http://schemas.openxmlformats.org/officeDocument/2006/relationships/tags" Target="../tags/tag40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07.xml" /><Relationship Id="rId3" Type="http://schemas.openxmlformats.org/officeDocument/2006/relationships/tags" Target="../tags/tag408.xml" /><Relationship Id="rId4" Type="http://schemas.openxmlformats.org/officeDocument/2006/relationships/tags" Target="../tags/tag409.xml" /><Relationship Id="rId5" Type="http://schemas.openxmlformats.org/officeDocument/2006/relationships/tags" Target="../tags/tag410.xml" /><Relationship Id="rId6" Type="http://schemas.openxmlformats.org/officeDocument/2006/relationships/tags" Target="../tags/tag411.xml" /><Relationship Id="rId7" Type="http://schemas.openxmlformats.org/officeDocument/2006/relationships/image" Target="../media/image3.png" /><Relationship Id="rId8" Type="http://schemas.openxmlformats.org/officeDocument/2006/relationships/tags" Target="../tags/tag412.xml" /><Relationship Id="rId9" Type="http://schemas.openxmlformats.org/officeDocument/2006/relationships/tags" Target="../tags/tag4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20.xml" /><Relationship Id="rId11" Type="http://schemas.openxmlformats.org/officeDocument/2006/relationships/tags" Target="../tags/tag421.xml" /><Relationship Id="rId2" Type="http://schemas.openxmlformats.org/officeDocument/2006/relationships/tags" Target="../tags/tag414.xml" /><Relationship Id="rId3" Type="http://schemas.openxmlformats.org/officeDocument/2006/relationships/tags" Target="../tags/tag415.xml" /><Relationship Id="rId4" Type="http://schemas.openxmlformats.org/officeDocument/2006/relationships/tags" Target="../tags/tag416.xml" /><Relationship Id="rId5" Type="http://schemas.openxmlformats.org/officeDocument/2006/relationships/tags" Target="../tags/tag417.xml" /><Relationship Id="rId6" Type="http://schemas.openxmlformats.org/officeDocument/2006/relationships/tags" Target="../tags/tag418.xml" /><Relationship Id="rId7" Type="http://schemas.openxmlformats.org/officeDocument/2006/relationships/image" Target="../media/image4.png" /><Relationship Id="rId8" Type="http://schemas.openxmlformats.org/officeDocument/2006/relationships/tags" Target="../tags/tag419.xml" /><Relationship Id="rId9"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22.xml" /><Relationship Id="rId3" Type="http://schemas.openxmlformats.org/officeDocument/2006/relationships/tags" Target="../tags/tag423.xml" /><Relationship Id="rId4" Type="http://schemas.openxmlformats.org/officeDocument/2006/relationships/tags" Target="../tags/tag424.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tags" Target="../tags/tag431.xml" /><Relationship Id="rId4" Type="http://schemas.openxmlformats.org/officeDocument/2006/relationships/tags" Target="../tags/tag432.xml" /><Relationship Id="rId5" Type="http://schemas.openxmlformats.org/officeDocument/2006/relationships/tags" Target="../tags/tag433.xml" /><Relationship Id="rId6" Type="http://schemas.openxmlformats.org/officeDocument/2006/relationships/tags" Target="../tags/tag434.xml" /><Relationship Id="rId7" Type="http://schemas.openxmlformats.org/officeDocument/2006/relationships/tags" Target="../tags/tag43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tags" Target="../tags/tag439.xml" /><Relationship Id="rId4" Type="http://schemas.openxmlformats.org/officeDocument/2006/relationships/tags" Target="../tags/tag440.xml" /><Relationship Id="rId5" Type="http://schemas.openxmlformats.org/officeDocument/2006/relationships/tags" Target="../tags/tag441.xml" /><Relationship Id="rId6" Type="http://schemas.openxmlformats.org/officeDocument/2006/relationships/tags" Target="../tags/tag442.xml" /><Relationship Id="rId7" Type="http://schemas.openxmlformats.org/officeDocument/2006/relationships/tags" Target="../tags/tag44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44.xml" /><Relationship Id="rId3" Type="http://schemas.openxmlformats.org/officeDocument/2006/relationships/tags" Target="../tags/tag445.xml" /><Relationship Id="rId4" Type="http://schemas.openxmlformats.org/officeDocument/2006/relationships/hyperlink" Target="https://d.book118.com/786154200140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0" name="圆角矩形 4" title=""/>
          <p:cNvSpPr/>
          <p:nvPr>
            <p:custDataLst>
              <p:tags r:id="rId3"/>
            </p:custDataLst>
          </p:nvPr>
        </p:nvSpPr>
        <p:spPr>
          <a:xfrm>
            <a:off x="1677598" y="558803"/>
            <a:ext cx="7855858" cy="533948"/>
          </a:xfrm>
          <a:prstGeom prst="rect">
            <a:avLst/>
          </a:prstGeom>
          <a:solidFill>
            <a:srgbClr val="C00000"/>
          </a:solidFill>
          <a:ln>
            <a:noFill/>
          </a:ln>
        </p:spPr>
        <p:style>
          <a:lnRef idx="0">
            <a:scrgbClr r="0" g="0" b="0"/>
          </a:lnRef>
          <a:fillRef idx="0">
            <a:scrgbClr r="0" g="0" b="0"/>
          </a:fillRef>
          <a:effectRef idx="0">
            <a:scrgbClr r="0" g="0" b="0"/>
          </a:effectRef>
          <a:fontRef idx="minor">
            <a:schemeClr val="lt1"/>
          </a:fontRef>
        </p:style>
        <p:txBody>
          <a:bodyPr lIns="74234" tIns="74234" rIns="74234" bIns="74234"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866140" eaLnBrk="0" fontAlgn="base" hangingPunct="0">
              <a:spcBef>
                <a:spcPct val="0"/>
              </a:spcBef>
              <a:spcAft>
                <a:spcPct val="0"/>
              </a:spcAft>
              <a:defRPr/>
            </a:pPr>
            <a:r>
              <a:rPr lang="en-US" altLang="zh-CN"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法律与生活</a:t>
            </a:r>
            <a:r>
              <a:rPr lang="zh-CN" altLang="en-US" sz="3505" b="1">
                <a:solidFill>
                  <a:schemeClr val="bg1"/>
                </a:solidFill>
                <a:latin typeface="微软雅黑" panose="020b0503020204020204" pitchFamily="34" charset="-122"/>
                <a:ea typeface="微软雅黑" panose="020b0503020204020204" pitchFamily="34" charset="-122"/>
              </a:rPr>
              <a:t>模块知识逻辑体系</a:t>
            </a:r>
          </a:p>
        </p:txBody>
      </p:sp>
      <p:sp>
        <p:nvSpPr>
          <p:cNvPr id="2" name="Rectangle 2" title=""/>
          <p:cNvSpPr txBox="1">
            <a:spLocks noChangeArrowheads="1"/>
          </p:cNvSpPr>
          <p:nvPr>
            <p:custDataLst>
              <p:tags r:id="rId4"/>
            </p:custDataLst>
          </p:nvPr>
        </p:nvSpPr>
        <p:spPr>
          <a:xfrm>
            <a:off x="1354455" y="1406525"/>
            <a:ext cx="8783955" cy="525145"/>
          </a:xfrm>
          <a:prstGeom prst="rect">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l" defTabSz="914400" rtl="0" eaLnBrk="0" fontAlgn="base" latinLnBrk="0" hangingPunct="0">
              <a:lnSpc>
                <a:spcPct val="100000"/>
              </a:lnSpc>
              <a:spcBef>
                <a:spcPct val="20000"/>
              </a:spcBef>
              <a:spcAft>
                <a:spcPct val="0"/>
              </a:spcAft>
              <a:buClr>
                <a:schemeClr val="accent1"/>
              </a:buClr>
              <a:buSzPct val="65000"/>
              <a:buFont typeface="Wingdings" panose="05000000000000000000" pitchFamily="2" charset="2"/>
              <a:buNone/>
              <a:defRPr/>
            </a:pPr>
            <a:r>
              <a:rPr kumimoji="0" lang="zh-CN" altLang="en-US" sz="32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本册教材内容是围绕</a:t>
            </a:r>
            <a:r>
              <a:rPr kumimoji="0" lang="zh-CN" altLang="en-US" sz="3200" b="1"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“民事权利与义务”</a:t>
            </a:r>
            <a:r>
              <a:rPr kumimoji="0" lang="zh-CN" altLang="en-US" sz="32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展开的</a:t>
            </a:r>
          </a:p>
        </p:txBody>
      </p:sp>
      <p:sp>
        <p:nvSpPr>
          <p:cNvPr id="8" name="圆角矩形 7" title=""/>
          <p:cNvSpPr/>
          <p:nvPr>
            <p:custDataLst>
              <p:tags r:id="rId5"/>
            </p:custDataLst>
          </p:nvPr>
        </p:nvSpPr>
        <p:spPr>
          <a:xfrm>
            <a:off x="2708275" y="4285615"/>
            <a:ext cx="2156460" cy="1286510"/>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5" name="文本框 4" title=""/>
          <p:cNvSpPr txBox="1"/>
          <p:nvPr>
            <p:custDataLst>
              <p:tags r:id="rId6"/>
            </p:custDataLst>
          </p:nvPr>
        </p:nvSpPr>
        <p:spPr>
          <a:xfrm>
            <a:off x="2708275" y="4269105"/>
            <a:ext cx="2047240"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《民法典》规定的</a:t>
            </a:r>
            <a:r>
              <a:rPr lang="zh-CN" altLang="en-US" sz="2000" b="1">
                <a:solidFill>
                  <a:srgbClr val="FF0000"/>
                </a:solidFill>
                <a:latin typeface="微软雅黑" panose="020b0503020204020204" pitchFamily="34" charset="-122"/>
                <a:ea typeface="微软雅黑" panose="020b0503020204020204" pitchFamily="34" charset="-122"/>
                <a:sym typeface="+mn-ea"/>
              </a:rPr>
              <a:t>婚姻与家庭</a:t>
            </a:r>
            <a:r>
              <a:rPr lang="zh-CN" altLang="en-US" sz="2000" b="1">
                <a:solidFill>
                  <a:schemeClr val="tx1"/>
                </a:solidFill>
                <a:latin typeface="微软雅黑" panose="020b0503020204020204" pitchFamily="34" charset="-122"/>
                <a:ea typeface="微软雅黑" panose="020b0503020204020204" pitchFamily="34" charset="-122"/>
                <a:sym typeface="+mn-ea"/>
              </a:rPr>
              <a:t>中的民事主体的权利与义务</a:t>
            </a:r>
          </a:p>
        </p:txBody>
      </p:sp>
      <p:sp>
        <p:nvSpPr>
          <p:cNvPr id="6" name="圆角矩形 5" title=""/>
          <p:cNvSpPr/>
          <p:nvPr>
            <p:custDataLst>
              <p:tags r:id="rId7"/>
            </p:custDataLst>
          </p:nvPr>
        </p:nvSpPr>
        <p:spPr>
          <a:xfrm>
            <a:off x="2708275" y="2379345"/>
            <a:ext cx="2151380" cy="1322070"/>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7" name="文本框 6" title=""/>
          <p:cNvSpPr txBox="1"/>
          <p:nvPr>
            <p:custDataLst>
              <p:tags r:id="rId8"/>
            </p:custDataLst>
          </p:nvPr>
        </p:nvSpPr>
        <p:spPr>
          <a:xfrm>
            <a:off x="2872105" y="2476500"/>
            <a:ext cx="1823085" cy="14122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《民法典》规定的</a:t>
            </a:r>
            <a:r>
              <a:rPr lang="zh-CN" altLang="en-US" sz="2000" b="1">
                <a:solidFill>
                  <a:srgbClr val="FF0000"/>
                </a:solidFill>
                <a:latin typeface="微软雅黑" panose="020b0503020204020204" pitchFamily="34" charset="-122"/>
                <a:ea typeface="微软雅黑" panose="020b0503020204020204" pitchFamily="34" charset="-122"/>
                <a:sym typeface="+mn-ea"/>
              </a:rPr>
              <a:t>自然人</a:t>
            </a:r>
            <a:r>
              <a:rPr lang="zh-CN" altLang="en-US" sz="2000" b="1">
                <a:solidFill>
                  <a:schemeClr val="tx1"/>
                </a:solidFill>
                <a:latin typeface="微软雅黑" panose="020b0503020204020204" pitchFamily="34" charset="-122"/>
                <a:ea typeface="微软雅黑" panose="020b0503020204020204" pitchFamily="34" charset="-122"/>
                <a:sym typeface="+mn-ea"/>
              </a:rPr>
              <a:t>的权利与义务</a:t>
            </a:r>
          </a:p>
        </p:txBody>
      </p:sp>
      <p:sp>
        <p:nvSpPr>
          <p:cNvPr id="10" name="圆角矩形 9" title=""/>
          <p:cNvSpPr/>
          <p:nvPr>
            <p:custDataLst>
              <p:tags r:id="rId9"/>
            </p:custDataLst>
          </p:nvPr>
        </p:nvSpPr>
        <p:spPr>
          <a:xfrm>
            <a:off x="6861175" y="4289425"/>
            <a:ext cx="2012315" cy="1411605"/>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11" name="文本框 10" title=""/>
          <p:cNvSpPr txBox="1"/>
          <p:nvPr>
            <p:custDataLst>
              <p:tags r:id="rId10"/>
            </p:custDataLst>
          </p:nvPr>
        </p:nvSpPr>
        <p:spPr>
          <a:xfrm>
            <a:off x="7030720" y="4349115"/>
            <a:ext cx="1691640"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民事主体的</a:t>
            </a:r>
            <a:r>
              <a:rPr lang="zh-CN" altLang="en-US" sz="2000" b="1">
                <a:solidFill>
                  <a:srgbClr val="FF0000"/>
                </a:solidFill>
                <a:latin typeface="微软雅黑" panose="020b0503020204020204" pitchFamily="34" charset="-122"/>
                <a:ea typeface="微软雅黑" panose="020b0503020204020204" pitchFamily="34" charset="-122"/>
                <a:sym typeface="+mn-ea"/>
              </a:rPr>
              <a:t>纠纷解决</a:t>
            </a:r>
            <a:r>
              <a:rPr lang="zh-CN" altLang="en-US" sz="2000" b="1">
                <a:solidFill>
                  <a:schemeClr val="tx1"/>
                </a:solidFill>
                <a:latin typeface="微软雅黑" panose="020b0503020204020204" pitchFamily="34" charset="-122"/>
                <a:ea typeface="微软雅黑" panose="020b0503020204020204" pitchFamily="34" charset="-122"/>
                <a:sym typeface="+mn-ea"/>
              </a:rPr>
              <a:t>和权利与义务的实现</a:t>
            </a:r>
          </a:p>
        </p:txBody>
      </p:sp>
      <p:sp>
        <p:nvSpPr>
          <p:cNvPr id="13" name="圆角矩形 12" title=""/>
          <p:cNvSpPr/>
          <p:nvPr>
            <p:custDataLst>
              <p:tags r:id="rId11"/>
            </p:custDataLst>
          </p:nvPr>
        </p:nvSpPr>
        <p:spPr>
          <a:xfrm>
            <a:off x="6861810" y="2385060"/>
            <a:ext cx="2011045" cy="1322705"/>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15" name="文本框 14" title=""/>
          <p:cNvSpPr txBox="1"/>
          <p:nvPr>
            <p:custDataLst>
              <p:tags r:id="rId12"/>
            </p:custDataLst>
          </p:nvPr>
        </p:nvSpPr>
        <p:spPr>
          <a:xfrm>
            <a:off x="7030720" y="2411095"/>
            <a:ext cx="1835785"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《劳动法》等规定的</a:t>
            </a:r>
            <a:r>
              <a:rPr lang="zh-CN" altLang="en-US" sz="2000" b="1">
                <a:solidFill>
                  <a:srgbClr val="FF0000"/>
                </a:solidFill>
                <a:latin typeface="微软雅黑" panose="020b0503020204020204" pitchFamily="34" charset="-122"/>
                <a:ea typeface="微软雅黑" panose="020b0503020204020204" pitchFamily="34" charset="-122"/>
                <a:sym typeface="+mn-ea"/>
              </a:rPr>
              <a:t>劳动者和经营者</a:t>
            </a:r>
            <a:r>
              <a:rPr lang="zh-CN" altLang="en-US" sz="2000" b="1">
                <a:solidFill>
                  <a:schemeClr val="tx1"/>
                </a:solidFill>
                <a:latin typeface="微软雅黑" panose="020b0503020204020204" pitchFamily="34" charset="-122"/>
                <a:ea typeface="微软雅黑" panose="020b0503020204020204" pitchFamily="34" charset="-122"/>
                <a:sym typeface="+mn-ea"/>
              </a:rPr>
              <a:t>的权利与义务</a:t>
            </a:r>
          </a:p>
        </p:txBody>
      </p:sp>
      <p:sp>
        <p:nvSpPr>
          <p:cNvPr id="16" name="右箭头标注 15" title=""/>
          <p:cNvSpPr/>
          <p:nvPr>
            <p:custDataLst>
              <p:tags r:id="rId13"/>
            </p:custDataLst>
          </p:nvPr>
        </p:nvSpPr>
        <p:spPr>
          <a:xfrm>
            <a:off x="1757045" y="2379345"/>
            <a:ext cx="923925" cy="1353820"/>
          </a:xfrm>
          <a:prstGeom prst="rightArrowCallout">
            <a:avLst/>
          </a:prstGeom>
          <a:noFill/>
          <a:ln w="38100">
            <a:solidFill>
              <a:srgbClr val="C00000"/>
            </a:solidFill>
          </a:ln>
          <a:extLst>
            <a:ext uri="{909E8E84-426E-40DD-AFC4-6F175D3DCCD1}">
              <a14:hiddenFill xmlns:a14="http://schemas.microsoft.com/office/drawing/2010/main">
                <a:solidFill>
                  <a:srgbClr val="FF000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第一单元</a:t>
            </a:r>
          </a:p>
        </p:txBody>
      </p:sp>
      <p:sp>
        <p:nvSpPr>
          <p:cNvPr id="17" name="右箭头标注 16" title=""/>
          <p:cNvSpPr/>
          <p:nvPr>
            <p:custDataLst>
              <p:tags r:id="rId14"/>
            </p:custDataLst>
          </p:nvPr>
        </p:nvSpPr>
        <p:spPr>
          <a:xfrm>
            <a:off x="1762760" y="4218940"/>
            <a:ext cx="923925" cy="1353820"/>
          </a:xfrm>
          <a:prstGeom prst="rightArrowCallout">
            <a:avLst/>
          </a:prstGeom>
          <a:noFill/>
          <a:ln w="38100">
            <a:solidFill>
              <a:srgbClr val="C00000"/>
            </a:solidFill>
          </a:ln>
          <a:extLst>
            <a:ext uri="{909E8E84-426E-40DD-AFC4-6F175D3DCCD1}">
              <a14:hiddenFill xmlns:a14="http://schemas.microsoft.com/office/drawing/2010/main">
                <a:solidFill>
                  <a:schemeClr val="bg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第二单元</a:t>
            </a:r>
          </a:p>
        </p:txBody>
      </p:sp>
      <p:sp>
        <p:nvSpPr>
          <p:cNvPr id="18" name="左箭头标注 17" title=""/>
          <p:cNvSpPr/>
          <p:nvPr>
            <p:custDataLst>
              <p:tags r:id="rId15"/>
            </p:custDataLst>
          </p:nvPr>
        </p:nvSpPr>
        <p:spPr>
          <a:xfrm>
            <a:off x="8872855" y="2379345"/>
            <a:ext cx="821055" cy="1423670"/>
          </a:xfrm>
          <a:prstGeom prst="leftArrowCallout">
            <a:avLst/>
          </a:prstGeom>
          <a:noFill/>
          <a:ln w="38100">
            <a:solidFill>
              <a:srgbClr val="C00000"/>
            </a:solidFill>
          </a:ln>
          <a:extLst>
            <a:ext uri="{909E8E84-426E-40DD-AFC4-6F175D3DCCD1}">
              <a14:hiddenFill xmlns:a14="http://schemas.microsoft.com/office/drawing/2010/main">
                <a:solidFill>
                  <a:schemeClr val="bg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第三单元</a:t>
            </a:r>
          </a:p>
        </p:txBody>
      </p:sp>
      <p:sp>
        <p:nvSpPr>
          <p:cNvPr id="19" name="左箭头标注 18" title=""/>
          <p:cNvSpPr/>
          <p:nvPr>
            <p:custDataLst>
              <p:tags r:id="rId16"/>
            </p:custDataLst>
          </p:nvPr>
        </p:nvSpPr>
        <p:spPr>
          <a:xfrm>
            <a:off x="8886825" y="4250690"/>
            <a:ext cx="821055" cy="1423670"/>
          </a:xfrm>
          <a:prstGeom prst="leftArrowCallout">
            <a:avLst/>
          </a:prstGeom>
          <a:solidFill>
            <a:srgbClr val="000000">
              <a:alpha val="0"/>
            </a:srgbClr>
          </a:solid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第四单元</a:t>
            </a:r>
          </a:p>
        </p:txBody>
      </p:sp>
      <p:sp>
        <p:nvSpPr>
          <p:cNvPr id="20" name="椭圆 19" title=""/>
          <p:cNvSpPr/>
          <p:nvPr>
            <p:custDataLst>
              <p:tags r:id="rId17"/>
            </p:custDataLst>
          </p:nvPr>
        </p:nvSpPr>
        <p:spPr>
          <a:xfrm>
            <a:off x="4704080" y="3207385"/>
            <a:ext cx="2279650" cy="1563370"/>
          </a:xfrm>
          <a:prstGeom prst="ellipse">
            <a:avLst/>
          </a:prstGeom>
          <a:gradFill>
            <a:gsLst>
              <a:gs pos="0">
                <a:srgbClr val="E30000"/>
              </a:gs>
              <a:gs pos="100000">
                <a:srgbClr val="760303"/>
              </a:gs>
            </a:gsLst>
            <a:lin scaled="0"/>
          </a:gra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ea typeface="微软雅黑" panose="020b0503020204020204" pitchFamily="34" charset="-122"/>
              </a:rPr>
              <a:t>民事权利与义务</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300"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down)">
                                      <p:cBhvr>
                                        <p:cTn id="7" dur="3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30" name="组合 29" title=""/>
          <p:cNvGrpSpPr/>
          <p:nvPr>
            <p:custDataLst>
              <p:tags r:id="rId4"/>
            </p:custDataLst>
          </p:nvPr>
        </p:nvGrpSpPr>
        <p:grpSpPr>
          <a:xfrm>
            <a:off x="1526916" y="812358"/>
            <a:ext cx="9939907" cy="5654569"/>
            <a:chOff x="1553732" y="405952"/>
            <a:chExt cx="7651191" cy="4352573"/>
          </a:xfrm>
        </p:grpSpPr>
        <p:sp>
          <p:nvSpPr>
            <p:cNvPr id="3" name="左大括号 2"/>
            <p:cNvSpPr/>
            <p:nvPr>
              <p:custDataLst>
                <p:tags r:id="rId5"/>
              </p:custDataLst>
            </p:nvPr>
          </p:nvSpPr>
          <p:spPr>
            <a:xfrm>
              <a:off x="1553732" y="1067456"/>
              <a:ext cx="417887" cy="3330373"/>
            </a:xfrm>
            <a:prstGeom prst="leftBrace">
              <a:avLst/>
            </a:prstGeom>
            <a:noFill/>
            <a:ln w="28575" cap="flat" cmpd="sng" algn="ctr">
              <a:solidFill>
                <a:schemeClr val="tx1"/>
              </a:solid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spcBef>
                  <a:spcPct val="0"/>
                </a:spcBef>
                <a:spcAft>
                  <a:spcPct val="0"/>
                </a:spcAft>
              </a:pPr>
              <a:endParaRPr lang="zh-CN" altLang="en-US" sz="2340">
                <a:solidFill>
                  <a:srgbClr val="FFFF00"/>
                </a:solidFill>
                <a:latin typeface="黑体" panose="02010609060101010101" pitchFamily="49" charset="-122"/>
                <a:ea typeface="黑体" panose="02010609060101010101" pitchFamily="49" charset="-122"/>
              </a:endParaRPr>
            </a:p>
          </p:txBody>
        </p:sp>
        <p:sp>
          <p:nvSpPr>
            <p:cNvPr id="5" name="文本框 4"/>
            <p:cNvSpPr txBox="1"/>
            <p:nvPr>
              <p:custDataLst>
                <p:tags r:id="rId6"/>
              </p:custDataLst>
            </p:nvPr>
          </p:nvSpPr>
          <p:spPr>
            <a:xfrm>
              <a:off x="7835015" y="1313908"/>
              <a:ext cx="1156653" cy="500090"/>
            </a:xfrm>
            <a:prstGeom prst="rect">
              <a:avLst/>
            </a:prstGeom>
            <a:solidFill>
              <a:schemeClr val="accent6">
                <a:lumMod val="75000"/>
              </a:schemeClr>
            </a:solidFill>
            <a:ln w="28575" cmpd="sng">
              <a:no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40" b="1">
                  <a:solidFill>
                    <a:schemeClr val="bg1"/>
                  </a:solidFill>
                  <a:latin typeface="黑体" panose="02010609060101010101" pitchFamily="49" charset="-122"/>
                  <a:ea typeface="黑体" panose="02010609060101010101" pitchFamily="49" charset="-122"/>
                  <a:sym typeface="+mn-ea"/>
                </a:rPr>
                <a:t>民法</a:t>
              </a:r>
            </a:p>
          </p:txBody>
        </p:sp>
        <p:sp>
          <p:nvSpPr>
            <p:cNvPr id="18" name="矩形 17"/>
            <p:cNvSpPr/>
            <p:nvPr>
              <p:custDataLst>
                <p:tags r:id="rId7"/>
              </p:custDataLst>
            </p:nvPr>
          </p:nvSpPr>
          <p:spPr>
            <a:xfrm>
              <a:off x="4208349" y="405952"/>
              <a:ext cx="3323508" cy="1372553"/>
            </a:xfrm>
            <a:prstGeom prst="rect">
              <a:avLst/>
            </a:prstGeom>
            <a:solidFill>
              <a:schemeClr val="accent5">
                <a:lumMod val="20000"/>
                <a:lumOff val="80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第一课</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在生活中学民法用民法</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第二课 依法有效保护财产权</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第三课</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订约履约</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诚信为本</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第四课</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侵权责任与权利界限</a:t>
              </a:r>
            </a:p>
          </p:txBody>
        </p:sp>
        <p:sp>
          <p:nvSpPr>
            <p:cNvPr id="19" name="矩形 18"/>
            <p:cNvSpPr/>
            <p:nvPr>
              <p:custDataLst>
                <p:tags r:id="rId8"/>
              </p:custDataLst>
            </p:nvPr>
          </p:nvSpPr>
          <p:spPr>
            <a:xfrm>
              <a:off x="4216445" y="1881721"/>
              <a:ext cx="3315411" cy="771525"/>
            </a:xfrm>
            <a:prstGeom prst="rect">
              <a:avLst/>
            </a:prstGeom>
            <a:solidFill>
              <a:schemeClr val="accent5">
                <a:lumMod val="20000"/>
                <a:lumOff val="80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第五课 在和睦家庭中成长</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第六课 珍惜婚姻关系</a:t>
              </a:r>
            </a:p>
          </p:txBody>
        </p:sp>
        <p:sp>
          <p:nvSpPr>
            <p:cNvPr id="20" name="矩形 19"/>
            <p:cNvSpPr/>
            <p:nvPr>
              <p:custDataLst>
                <p:tags r:id="rId9"/>
              </p:custDataLst>
            </p:nvPr>
          </p:nvSpPr>
          <p:spPr>
            <a:xfrm>
              <a:off x="4289312" y="2853049"/>
              <a:ext cx="3089910" cy="814388"/>
            </a:xfrm>
            <a:prstGeom prst="rect">
              <a:avLst/>
            </a:prstGeom>
            <a:solidFill>
              <a:schemeClr val="accent4">
                <a:lumMod val="20000"/>
                <a:lumOff val="80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第七课 做个明白的劳动者</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第八课 自主创业与诚信经营</a:t>
              </a:r>
              <a:endParaRPr lang="zh-CN" altLang="en-US" sz="2080" b="1">
                <a:latin typeface="黑体" panose="02010609060101010101" pitchFamily="49" charset="-122"/>
                <a:ea typeface="黑体" panose="02010609060101010101" pitchFamily="49" charset="-122"/>
                <a:cs typeface="黑体" panose="02010609060101010101" pitchFamily="49" charset="-122"/>
              </a:endParaRPr>
            </a:p>
          </p:txBody>
        </p:sp>
        <p:sp>
          <p:nvSpPr>
            <p:cNvPr id="22" name="矩形 21"/>
            <p:cNvSpPr/>
            <p:nvPr>
              <p:custDataLst>
                <p:tags r:id="rId10"/>
              </p:custDataLst>
            </p:nvPr>
          </p:nvSpPr>
          <p:spPr>
            <a:xfrm>
              <a:off x="4294551" y="3954139"/>
              <a:ext cx="3132296" cy="804386"/>
            </a:xfrm>
            <a:prstGeom prst="rect">
              <a:avLst/>
            </a:prstGeom>
            <a:solidFill>
              <a:schemeClr val="bg2">
                <a:lumMod val="85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第九课 纠纷的多元解决方式</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第十课 诉讼实现公平正义</a:t>
              </a:r>
            </a:p>
          </p:txBody>
        </p:sp>
        <p:sp>
          <p:nvSpPr>
            <p:cNvPr id="26" name="右大括号 25"/>
            <p:cNvSpPr/>
            <p:nvPr>
              <p:custDataLst>
                <p:tags r:id="rId11"/>
              </p:custDataLst>
            </p:nvPr>
          </p:nvSpPr>
          <p:spPr>
            <a:xfrm>
              <a:off x="7560073" y="651056"/>
              <a:ext cx="244984" cy="1825794"/>
            </a:xfrm>
            <a:prstGeom prst="rightBrace">
              <a:avLst>
                <a:gd name="adj1" fmla="val 84975"/>
                <a:gd name="adj2" fmla="val 50667"/>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2340">
                <a:latin typeface="黑体" panose="02010609060101010101" pitchFamily="49" charset="-122"/>
                <a:ea typeface="黑体" panose="02010609060101010101" pitchFamily="49" charset="-122"/>
              </a:endParaRPr>
            </a:p>
          </p:txBody>
        </p:sp>
        <p:cxnSp>
          <p:nvCxnSpPr>
            <p:cNvPr id="28" name="直接连接符 27"/>
            <p:cNvCxnSpPr/>
            <p:nvPr>
              <p:custDataLst>
                <p:tags r:id="rId12"/>
              </p:custDataLst>
            </p:nvPr>
          </p:nvCxnSpPr>
          <p:spPr>
            <a:xfrm>
              <a:off x="3677294" y="1065551"/>
              <a:ext cx="529114" cy="1905"/>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13"/>
              </p:custDataLst>
            </p:nvPr>
          </p:nvCxnSpPr>
          <p:spPr>
            <a:xfrm>
              <a:off x="3712931" y="2258635"/>
              <a:ext cx="475297" cy="2858"/>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14"/>
              </p:custDataLst>
            </p:nvPr>
          </p:nvCxnSpPr>
          <p:spPr>
            <a:xfrm flipV="1">
              <a:off x="3720255" y="3156421"/>
              <a:ext cx="520065" cy="8096"/>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15"/>
              </p:custDataLst>
            </p:nvPr>
          </p:nvCxnSpPr>
          <p:spPr>
            <a:xfrm>
              <a:off x="3720392" y="4263947"/>
              <a:ext cx="501967" cy="476"/>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39" name="文本框 38"/>
            <p:cNvSpPr txBox="1"/>
            <p:nvPr>
              <p:custDataLst>
                <p:tags r:id="rId16"/>
              </p:custDataLst>
            </p:nvPr>
          </p:nvSpPr>
          <p:spPr>
            <a:xfrm>
              <a:off x="7775484" y="2894808"/>
              <a:ext cx="1369908" cy="500090"/>
            </a:xfrm>
            <a:prstGeom prst="rect">
              <a:avLst/>
            </a:prstGeom>
            <a:solidFill>
              <a:schemeClr val="accent6">
                <a:lumMod val="75000"/>
              </a:schemeClr>
            </a:solidFill>
            <a:ln w="28575" cmpd="sng">
              <a:no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40" b="1">
                  <a:solidFill>
                    <a:schemeClr val="bg1"/>
                  </a:solidFill>
                  <a:latin typeface="黑体" panose="02010609060101010101" pitchFamily="49" charset="-122"/>
                  <a:ea typeface="黑体" panose="02010609060101010101" pitchFamily="49" charset="-122"/>
                  <a:sym typeface="+mn-ea"/>
                </a:rPr>
                <a:t>劳动法</a:t>
              </a:r>
            </a:p>
          </p:txBody>
        </p:sp>
        <p:sp>
          <p:nvSpPr>
            <p:cNvPr id="40" name="文本框 39"/>
            <p:cNvSpPr txBox="1"/>
            <p:nvPr>
              <p:custDataLst>
                <p:tags r:id="rId17"/>
              </p:custDataLst>
            </p:nvPr>
          </p:nvSpPr>
          <p:spPr>
            <a:xfrm>
              <a:off x="7835015" y="4039004"/>
              <a:ext cx="1369908" cy="500090"/>
            </a:xfrm>
            <a:prstGeom prst="rect">
              <a:avLst/>
            </a:prstGeom>
            <a:solidFill>
              <a:schemeClr val="accent6">
                <a:lumMod val="75000"/>
              </a:schemeClr>
            </a:solidFill>
            <a:ln w="28575" cmpd="sng">
              <a:no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40" b="1">
                  <a:solidFill>
                    <a:schemeClr val="bg1"/>
                  </a:solidFill>
                  <a:latin typeface="黑体" panose="02010609060101010101" pitchFamily="49" charset="-122"/>
                  <a:ea typeface="黑体" panose="02010609060101010101" pitchFamily="49" charset="-122"/>
                  <a:sym typeface="+mn-ea"/>
                </a:rPr>
                <a:t>诉讼法</a:t>
              </a:r>
            </a:p>
          </p:txBody>
        </p:sp>
        <p:cxnSp>
          <p:nvCxnSpPr>
            <p:cNvPr id="41" name="直接连接符 40"/>
            <p:cNvCxnSpPr>
              <a:endCxn id="39" idx="1"/>
            </p:cNvCxnSpPr>
            <p:nvPr>
              <p:custDataLst>
                <p:tags r:id="rId18"/>
              </p:custDataLst>
            </p:nvPr>
          </p:nvCxnSpPr>
          <p:spPr>
            <a:xfrm flipV="1">
              <a:off x="7372271" y="3144897"/>
              <a:ext cx="403384" cy="4763"/>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custDataLst>
                <p:tags r:id="rId19"/>
              </p:custDataLst>
            </p:nvPr>
          </p:nvCxnSpPr>
          <p:spPr>
            <a:xfrm>
              <a:off x="7426847" y="4278350"/>
              <a:ext cx="362732"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17" name="圆角矩形 118" title=""/>
          <p:cNvSpPr/>
          <p:nvPr>
            <p:custDataLst>
              <p:tags r:id="rId20"/>
            </p:custDataLst>
          </p:nvPr>
        </p:nvSpPr>
        <p:spPr>
          <a:xfrm>
            <a:off x="2200442" y="1209342"/>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spcBef>
                <a:spcPct val="0"/>
              </a:spcBef>
              <a:spcAft>
                <a:spcPct val="0"/>
              </a:spcAft>
            </a:pPr>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第一单元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spcBef>
                <a:spcPct val="0"/>
              </a:spcBef>
              <a:spcAft>
                <a:spcPct val="0"/>
              </a:spcAft>
            </a:pPr>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民事权利与义务</a:t>
            </a:r>
            <a:endParaRPr lang="zh-CN" altLang="en-US" sz="2340" b="1">
              <a:solidFill>
                <a:schemeClr val="bg1"/>
              </a:solidFill>
              <a:latin typeface="微软雅黑" panose="020b0503020204020204" pitchFamily="34" charset="-122"/>
              <a:ea typeface="微软雅黑" panose="020b0503020204020204" pitchFamily="34" charset="-122"/>
            </a:endParaRPr>
          </a:p>
        </p:txBody>
      </p:sp>
      <p:sp>
        <p:nvSpPr>
          <p:cNvPr id="24" name="圆角矩形 118" title=""/>
          <p:cNvSpPr/>
          <p:nvPr>
            <p:custDataLst>
              <p:tags r:id="rId21"/>
            </p:custDataLst>
          </p:nvPr>
        </p:nvSpPr>
        <p:spPr>
          <a:xfrm>
            <a:off x="631522" y="1664053"/>
            <a:ext cx="772152" cy="4647761"/>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890270" fontAlgn="base">
              <a:spcBef>
                <a:spcPct val="0"/>
              </a:spcBef>
              <a:spcAft>
                <a:spcPct val="0"/>
              </a:spcAft>
              <a:defRPr/>
            </a:pP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法律</a:t>
            </a:r>
            <a:br>
              <a:rPr lang="en-US" altLang="zh-CN"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b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与</a:t>
            </a:r>
            <a:endParaRPr lang="en-US" altLang="zh-CN"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a:p>
            <a:pPr algn="ctr" defTabSz="890270" fontAlgn="base">
              <a:spcBef>
                <a:spcPct val="0"/>
              </a:spcBef>
              <a:spcAft>
                <a:spcPct val="0"/>
              </a:spcAft>
              <a:defRPr/>
            </a:pP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生活</a:t>
            </a:r>
          </a:p>
        </p:txBody>
      </p:sp>
      <p:sp>
        <p:nvSpPr>
          <p:cNvPr id="2" name="圆角矩形 118" title=""/>
          <p:cNvSpPr/>
          <p:nvPr>
            <p:custDataLst>
              <p:tags r:id="rId22"/>
            </p:custDataLst>
          </p:nvPr>
        </p:nvSpPr>
        <p:spPr>
          <a:xfrm>
            <a:off x="2200442" y="2576563"/>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第二单元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家庭与婚姻</a:t>
            </a:r>
            <a:endParaRPr lang="zh-CN" altLang="en-US" sz="2340" b="1">
              <a:solidFill>
                <a:schemeClr val="bg1"/>
              </a:solidFill>
              <a:latin typeface="微软雅黑" panose="020b0503020204020204" pitchFamily="34" charset="-122"/>
              <a:ea typeface="微软雅黑" panose="020b0503020204020204" pitchFamily="34" charset="-122"/>
            </a:endParaRPr>
          </a:p>
        </p:txBody>
      </p:sp>
      <p:sp>
        <p:nvSpPr>
          <p:cNvPr id="4" name="圆角矩形 118" title=""/>
          <p:cNvSpPr/>
          <p:nvPr>
            <p:custDataLst>
              <p:tags r:id="rId23"/>
            </p:custDataLst>
          </p:nvPr>
        </p:nvSpPr>
        <p:spPr>
          <a:xfrm>
            <a:off x="2196730" y="3922909"/>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第三单元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就业与创业</a:t>
            </a:r>
            <a:endParaRPr lang="zh-CN" altLang="en-US" sz="2340" b="1">
              <a:solidFill>
                <a:schemeClr val="bg1"/>
              </a:solidFill>
              <a:latin typeface="微软雅黑" panose="020b0503020204020204" pitchFamily="34" charset="-122"/>
              <a:ea typeface="微软雅黑" panose="020b0503020204020204" pitchFamily="34" charset="-122"/>
            </a:endParaRPr>
          </a:p>
        </p:txBody>
      </p:sp>
      <p:sp>
        <p:nvSpPr>
          <p:cNvPr id="6" name="圆角矩形 118" title=""/>
          <p:cNvSpPr/>
          <p:nvPr>
            <p:custDataLst>
              <p:tags r:id="rId24"/>
            </p:custDataLst>
          </p:nvPr>
        </p:nvSpPr>
        <p:spPr>
          <a:xfrm>
            <a:off x="2219149" y="5287902"/>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第四单元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社会争议解决</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p:txBody>
      </p:sp>
      <p:sp>
        <p:nvSpPr>
          <p:cNvPr id="7" name="圆角矩形 45" title=""/>
          <p:cNvSpPr/>
          <p:nvPr>
            <p:custDataLst>
              <p:tags r:id="rId25"/>
            </p:custDataLst>
          </p:nvPr>
        </p:nvSpPr>
        <p:spPr>
          <a:xfrm>
            <a:off x="821649" y="535416"/>
            <a:ext cx="1375591" cy="907256"/>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大单元教学</a:t>
            </a:r>
          </a:p>
        </p:txBody>
      </p:sp>
    </p:spTree>
    <p:custDataLst>
      <p:tags r:id="rId26"/>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标题 1" title=""/>
          <p:cNvSpPr>
            <a:spLocks noGrp="1"/>
          </p:cNvSpPr>
          <p:nvPr>
            <p:ph type="ctrTitle"/>
            <p:custDataLst>
              <p:tags r:id="rId4"/>
            </p:custDataLst>
          </p:nvPr>
        </p:nvSpPr>
        <p:spPr>
          <a:xfrm>
            <a:off x="1194318" y="2423331"/>
            <a:ext cx="9189924" cy="1728306"/>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a:glow rad="127000">
              <a:schemeClr val="accent3">
                <a:lumMod val="60000"/>
                <a:lumOff val="40000"/>
              </a:schemeClr>
            </a:glow>
            <a:outerShdw blurRad="50800" dist="50800" dir="5400000" algn="ctr" rotWithShape="0">
              <a:schemeClr val="accent6">
                <a:lumMod val="40000"/>
                <a:lumOff val="60000"/>
                <a:alpha val="100000"/>
              </a:schemeClr>
            </a:outerShdw>
          </a:effectLst>
        </p:spPr>
        <p:txBody>
          <a:bodyPr anchor="ctr" anchorCtr="0">
            <a:normAutofit/>
          </a:bodyPr>
          <a:lstStyle/>
          <a:p>
            <a:pPr>
              <a:lnSpc>
                <a:spcPts val="7000"/>
              </a:lnSpc>
            </a:pPr>
            <a:r>
              <a:rPr lang="zh-CN" altLang="en-US" sz="4400">
                <a:solidFill>
                  <a:srgbClr val="C00000"/>
                </a:solidFill>
              </a:rPr>
              <a:t>第一单元</a:t>
            </a:r>
            <a:r>
              <a:rPr lang="zh-CN" altLang="zh-CN" sz="4400">
                <a:solidFill>
                  <a:srgbClr val="C00000"/>
                </a:solidFill>
              </a:rPr>
              <a:t>  </a:t>
            </a:r>
            <a:r>
              <a:rPr lang="zh-CN" altLang="en-US" sz="4400">
                <a:solidFill>
                  <a:srgbClr val="C00000"/>
                </a:solidFill>
              </a:rPr>
              <a:t>民事权利与义务</a:t>
            </a:r>
            <a:endParaRPr lang="zh-CN" sz="4400">
              <a:solidFill>
                <a:srgbClr val="C00000"/>
              </a:solidFill>
            </a:endParaRPr>
          </a:p>
        </p:txBody>
      </p:sp>
      <p:sp>
        <p:nvSpPr>
          <p:cNvPr id="3" name="圆角矩形 2" title=""/>
          <p:cNvSpPr/>
          <p:nvPr>
            <p:custDataLst>
              <p:tags r:id="rId5"/>
            </p:custDataLst>
          </p:nvPr>
        </p:nvSpPr>
        <p:spPr>
          <a:xfrm>
            <a:off x="556261" y="828040"/>
            <a:ext cx="4360972" cy="7277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选择性必修</a:t>
            </a:r>
            <a:r>
              <a:rPr lang="en-US" altLang="zh-CN"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2</a:t>
            </a: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　法律与生活</a:t>
            </a:r>
          </a:p>
        </p:txBody>
      </p:sp>
    </p:spTree>
    <p:custDataLst>
      <p:tags r:id="rId6"/>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 presetClass="entr" presetSubtype="16"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500"/>
                                        <p:tgtEl>
                                          <p:spTgt spid="3"/>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cxnSp>
        <p:nvCxnSpPr>
          <p:cNvPr id="28" name="直接连接符 27" title=""/>
          <p:cNvCxnSpPr/>
          <p:nvPr>
            <p:custDataLst>
              <p:tags r:id="rId4"/>
            </p:custDataLst>
          </p:nvPr>
        </p:nvCxnSpPr>
        <p:spPr>
          <a:xfrm flipH="1">
            <a:off x="3038042" y="363118"/>
            <a:ext cx="0" cy="203241"/>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圆角矩形 45" title=""/>
          <p:cNvSpPr/>
          <p:nvPr>
            <p:custDataLst>
              <p:tags r:id="rId5"/>
            </p:custDataLst>
          </p:nvPr>
        </p:nvSpPr>
        <p:spPr>
          <a:xfrm>
            <a:off x="821649" y="535416"/>
            <a:ext cx="1375591" cy="907256"/>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大单元教学</a:t>
            </a:r>
          </a:p>
        </p:txBody>
      </p:sp>
      <p:sp>
        <p:nvSpPr>
          <p:cNvPr id="5" name="文本框 4" title=""/>
          <p:cNvSpPr txBox="1"/>
          <p:nvPr>
            <p:custDataLst>
              <p:tags r:id="rId6"/>
            </p:custDataLst>
          </p:nvPr>
        </p:nvSpPr>
        <p:spPr>
          <a:xfrm>
            <a:off x="1328826" y="2200275"/>
            <a:ext cx="615315" cy="3242945"/>
          </a:xfrm>
          <a:prstGeom prst="rect">
            <a:avLst/>
          </a:prstGeom>
          <a:solidFill>
            <a:srgbClr val="0070C0"/>
          </a:solidFill>
        </p:spPr>
        <p:style>
          <a:lnRef idx="3">
            <a:schemeClr val="lt1"/>
          </a:lnRef>
          <a:fillRef idx="1">
            <a:schemeClr val="accent5"/>
          </a:fillRef>
          <a:effectRef idx="1">
            <a:schemeClr val="accent5"/>
          </a:effectRef>
          <a:fontRef idx="minor">
            <a:schemeClr val="lt1"/>
          </a:fontRef>
        </p:style>
        <p:txBody>
          <a:bodyPr vertOverflow="overflow" horzOverflow="overflow" vert="horz" wrap="square" lIns="91337" tIns="45668" rIns="91337" bIns="45668" numCol="1" spcCol="0" rtlCol="0" fromWordArt="0" anchor="t" anchorCtr="0" forceAA="0" compatLnSpc="1">
            <a:no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00000"/>
              </a:lnSpc>
              <a:buClrTx/>
              <a:buSzTx/>
              <a:buFontTx/>
            </a:pPr>
            <a:r>
              <a:rPr lang="zh-CN" altLang="en-US" sz="2800">
                <a:solidFill>
                  <a:schemeClr val="bg1"/>
                </a:solidFill>
                <a:latin typeface="微软雅黑" panose="020b0503020204020204" pitchFamily="34" charset="-122"/>
                <a:cs typeface="微软雅黑" panose="020b0503020204020204" pitchFamily="34" charset="-122"/>
                <a:sym typeface="+mn-ea"/>
              </a:rPr>
              <a:t>民事权利与义务</a:t>
            </a:r>
          </a:p>
        </p:txBody>
      </p:sp>
      <p:sp>
        <p:nvSpPr>
          <p:cNvPr id="117" name="文本框 116" title=""/>
          <p:cNvSpPr txBox="1"/>
          <p:nvPr>
            <p:custDataLst>
              <p:tags r:id="rId7"/>
            </p:custDataLst>
          </p:nvPr>
        </p:nvSpPr>
        <p:spPr>
          <a:xfrm>
            <a:off x="7909885" y="4579620"/>
            <a:ext cx="2865755" cy="6451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C00000"/>
                </a:solidFill>
                <a:latin typeface="微软雅黑" panose="020b0503020204020204" pitchFamily="34" charset="-122"/>
                <a:ea typeface="微软雅黑" panose="020b0503020204020204" pitchFamily="34" charset="-122"/>
              </a:rPr>
              <a:t>一诺千金 </a:t>
            </a:r>
            <a:r>
              <a:rPr lang="zh-CN" altLang="en-US"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重在履行</a:t>
            </a:r>
            <a:endParaRPr lang="en-US" altLang="zh-CN"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言而有信 </a:t>
            </a:r>
            <a:r>
              <a:rPr lang="zh-CN" altLang="en-US" b="1">
                <a:solidFill>
                  <a:srgbClr val="C00000"/>
                </a:solidFill>
                <a:latin typeface="微软雅黑" panose="020b0503020204020204" pitchFamily="34" charset="-122"/>
                <a:ea typeface="微软雅黑" panose="020b0503020204020204" pitchFamily="34" charset="-122"/>
              </a:rPr>
              <a:t>违约有责</a:t>
            </a:r>
            <a:endParaRPr lang="en-US" altLang="zh-CN"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8" name="组合 7" title=""/>
          <p:cNvGrpSpPr/>
          <p:nvPr>
            <p:custDataLst>
              <p:tags r:id="rId8"/>
            </p:custDataLst>
          </p:nvPr>
        </p:nvGrpSpPr>
        <p:grpSpPr>
          <a:xfrm>
            <a:off x="5761178" y="5337727"/>
            <a:ext cx="2658516" cy="1151326"/>
            <a:chOff x="9597" y="8409"/>
            <a:chExt cx="4191" cy="1815"/>
          </a:xfrm>
        </p:grpSpPr>
        <p:sp>
          <p:nvSpPr>
            <p:cNvPr id="9" name="文本框 8"/>
            <p:cNvSpPr txBox="1"/>
            <p:nvPr>
              <p:custDataLst>
                <p:tags r:id="rId9"/>
              </p:custDataLst>
            </p:nvPr>
          </p:nvSpPr>
          <p:spPr>
            <a:xfrm>
              <a:off x="9959" y="8409"/>
              <a:ext cx="3814" cy="629"/>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1"/>
                  </a:solidFill>
                  <a:latin typeface="微软雅黑" panose="020b0503020204020204" pitchFamily="34" charset="-122"/>
                  <a:ea typeface="微软雅黑" panose="020b0503020204020204" pitchFamily="34" charset="-122"/>
                </a:rPr>
                <a:t>权利</a:t>
              </a:r>
              <a:r>
                <a:rPr lang="zh-CN" altLang="en-US" sz="200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保障 于法有据</a:t>
              </a:r>
            </a:p>
          </p:txBody>
        </p:sp>
        <p:sp>
          <p:nvSpPr>
            <p:cNvPr id="11" name="文本框 10"/>
            <p:cNvSpPr txBox="1"/>
            <p:nvPr>
              <p:custDataLst>
                <p:tags r:id="rId10"/>
              </p:custDataLst>
            </p:nvPr>
          </p:nvSpPr>
          <p:spPr>
            <a:xfrm>
              <a:off x="10001" y="9595"/>
              <a:ext cx="3787" cy="629"/>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权力行使 注意界限</a:t>
              </a:r>
            </a:p>
          </p:txBody>
        </p:sp>
        <p:sp>
          <p:nvSpPr>
            <p:cNvPr id="12" name="左大括号 11"/>
            <p:cNvSpPr/>
            <p:nvPr>
              <p:custDataLst>
                <p:tags r:id="rId11"/>
              </p:custDataLst>
            </p:nvPr>
          </p:nvSpPr>
          <p:spPr>
            <a:xfrm>
              <a:off x="9597" y="8575"/>
              <a:ext cx="323" cy="152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pSp>
      <p:grpSp>
        <p:nvGrpSpPr>
          <p:cNvPr id="13" name="组合 12" title=""/>
          <p:cNvGrpSpPr/>
          <p:nvPr>
            <p:custDataLst>
              <p:tags r:id="rId12"/>
            </p:custDataLst>
          </p:nvPr>
        </p:nvGrpSpPr>
        <p:grpSpPr>
          <a:xfrm>
            <a:off x="8483174" y="5227352"/>
            <a:ext cx="3157106" cy="1343530"/>
            <a:chOff x="14094" y="8235"/>
            <a:chExt cx="4977" cy="2118"/>
          </a:xfrm>
        </p:grpSpPr>
        <p:sp>
          <p:nvSpPr>
            <p:cNvPr id="121" name="文本框 120"/>
            <p:cNvSpPr txBox="1"/>
            <p:nvPr>
              <p:custDataLst>
                <p:tags r:id="rId13"/>
              </p:custDataLst>
            </p:nvPr>
          </p:nvSpPr>
          <p:spPr>
            <a:xfrm>
              <a:off x="14553" y="8235"/>
              <a:ext cx="4518" cy="101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accent2">
                      <a:lumMod val="50000"/>
                    </a:schemeClr>
                  </a:solidFill>
                  <a:latin typeface="微软雅黑" panose="020b0503020204020204" pitchFamily="34" charset="-122"/>
                  <a:ea typeface="微软雅黑" panose="020b0503020204020204" pitchFamily="34" charset="-122"/>
                </a:rPr>
                <a:t>侵权行为的</a:t>
              </a:r>
              <a:r>
                <a:rPr lang="zh-CN" altLang="en-US" b="1">
                  <a:solidFill>
                    <a:srgbClr val="C00000"/>
                  </a:solidFill>
                  <a:latin typeface="微软雅黑" panose="020b0503020204020204" pitchFamily="34" charset="-122"/>
                  <a:ea typeface="微软雅黑" panose="020b0503020204020204" pitchFamily="34" charset="-122"/>
                </a:rPr>
                <a:t>法律责任</a:t>
              </a:r>
            </a:p>
            <a:p>
              <a:r>
                <a:rPr lang="zh-CN" altLang="en-US" b="1">
                  <a:solidFill>
                    <a:srgbClr val="C00000"/>
                  </a:solidFill>
                  <a:latin typeface="微软雅黑" panose="020b0503020204020204" pitchFamily="34" charset="-122"/>
                  <a:ea typeface="微软雅黑" panose="020b0503020204020204" pitchFamily="34" charset="-122"/>
                </a:rPr>
                <a:t>侵权责任</a:t>
              </a:r>
              <a:r>
                <a:rPr lang="zh-CN" altLang="en-US" b="1">
                  <a:solidFill>
                    <a:schemeClr val="accent2">
                      <a:lumMod val="50000"/>
                    </a:schemeClr>
                  </a:solidFill>
                  <a:latin typeface="微软雅黑" panose="020b0503020204020204" pitchFamily="34" charset="-122"/>
                  <a:ea typeface="微软雅黑" panose="020b0503020204020204" pitchFamily="34" charset="-122"/>
                </a:rPr>
                <a:t>中的情理法</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p:txBody>
        </p:sp>
        <p:sp>
          <p:nvSpPr>
            <p:cNvPr id="125" name="文本框 124"/>
            <p:cNvSpPr txBox="1"/>
            <p:nvPr>
              <p:custDataLst>
                <p:tags r:id="rId14"/>
              </p:custDataLst>
            </p:nvPr>
          </p:nvSpPr>
          <p:spPr>
            <a:xfrm>
              <a:off x="14535" y="9336"/>
              <a:ext cx="4518" cy="101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accent2">
                      <a:lumMod val="50000"/>
                    </a:schemeClr>
                  </a:solidFill>
                  <a:latin typeface="微软雅黑" panose="020b0503020204020204" pitchFamily="34" charset="-122"/>
                  <a:ea typeface="微软雅黑" panose="020b0503020204020204" pitchFamily="34" charset="-122"/>
                </a:rPr>
                <a:t>民事</a:t>
              </a:r>
              <a:r>
                <a:rPr lang="zh-CN" altLang="en-US" b="1">
                  <a:solidFill>
                    <a:srgbClr val="C00000"/>
                  </a:solidFill>
                  <a:latin typeface="微软雅黑" panose="020b0503020204020204" pitchFamily="34" charset="-122"/>
                  <a:ea typeface="微软雅黑" panose="020b0503020204020204" pitchFamily="34" charset="-122"/>
                </a:rPr>
                <a:t>权利有限制</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chemeClr val="accent2">
                      <a:lumMod val="50000"/>
                    </a:schemeClr>
                  </a:solidFill>
                  <a:latin typeface="微软雅黑" panose="020b0503020204020204" pitchFamily="34" charset="-122"/>
                  <a:ea typeface="微软雅黑" panose="020b0503020204020204" pitchFamily="34" charset="-122"/>
                </a:rPr>
                <a:t>妥善处理</a:t>
              </a:r>
              <a:r>
                <a:rPr lang="zh-CN" altLang="en-US" b="1">
                  <a:solidFill>
                    <a:srgbClr val="C00000"/>
                  </a:solidFill>
                  <a:latin typeface="微软雅黑" panose="020b0503020204020204" pitchFamily="34" charset="-122"/>
                  <a:ea typeface="微软雅黑" panose="020b0503020204020204" pitchFamily="34" charset="-122"/>
                </a:rPr>
                <a:t>相邻关系</a:t>
              </a:r>
            </a:p>
          </p:txBody>
        </p:sp>
        <p:sp>
          <p:nvSpPr>
            <p:cNvPr id="15" name="左大括号 14"/>
            <p:cNvSpPr/>
            <p:nvPr>
              <p:custDataLst>
                <p:tags r:id="rId15"/>
              </p:custDataLst>
            </p:nvPr>
          </p:nvSpPr>
          <p:spPr>
            <a:xfrm>
              <a:off x="14126" y="8409"/>
              <a:ext cx="427" cy="8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6" name="左大括号 15"/>
            <p:cNvSpPr/>
            <p:nvPr>
              <p:custDataLst>
                <p:tags r:id="rId16"/>
              </p:custDataLst>
            </p:nvPr>
          </p:nvSpPr>
          <p:spPr>
            <a:xfrm>
              <a:off x="14094" y="9482"/>
              <a:ext cx="427" cy="8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pSp>
      <p:sp>
        <p:nvSpPr>
          <p:cNvPr id="17" name="左大括号 16" title=""/>
          <p:cNvSpPr/>
          <p:nvPr>
            <p:custDataLst>
              <p:tags r:id="rId17"/>
            </p:custDataLst>
          </p:nvPr>
        </p:nvSpPr>
        <p:spPr>
          <a:xfrm>
            <a:off x="1882141" y="1491159"/>
            <a:ext cx="530541" cy="443460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8" name="文本框 17" title=""/>
          <p:cNvSpPr txBox="1"/>
          <p:nvPr>
            <p:custDataLst>
              <p:tags r:id="rId18"/>
            </p:custDataLst>
          </p:nvPr>
        </p:nvSpPr>
        <p:spPr>
          <a:xfrm>
            <a:off x="2419985" y="920750"/>
            <a:ext cx="3256915"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第一课：在生活中</a:t>
            </a:r>
          </a:p>
          <a:p>
            <a:pPr lvl="0" algn="ctr">
              <a:lnSpc>
                <a:spcPct val="110000"/>
              </a:lnSpc>
              <a:buClrTx/>
              <a:buSzTx/>
              <a:buFontTx/>
            </a:pP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学民法用民法</a:t>
            </a:r>
          </a:p>
        </p:txBody>
      </p:sp>
      <p:sp>
        <p:nvSpPr>
          <p:cNvPr id="21" name="文本框 20" title=""/>
          <p:cNvSpPr txBox="1"/>
          <p:nvPr>
            <p:custDataLst>
              <p:tags r:id="rId19"/>
            </p:custDataLst>
          </p:nvPr>
        </p:nvSpPr>
        <p:spPr>
          <a:xfrm>
            <a:off x="2419985" y="2421890"/>
            <a:ext cx="3256915"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第二课：</a:t>
            </a:r>
          </a:p>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依法有效保护</a:t>
            </a: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财产权</a:t>
            </a:r>
          </a:p>
        </p:txBody>
      </p:sp>
      <p:sp>
        <p:nvSpPr>
          <p:cNvPr id="22" name="文本框 21" title=""/>
          <p:cNvSpPr txBox="1"/>
          <p:nvPr>
            <p:custDataLst>
              <p:tags r:id="rId20"/>
            </p:custDataLst>
          </p:nvPr>
        </p:nvSpPr>
        <p:spPr>
          <a:xfrm>
            <a:off x="2419985" y="3923030"/>
            <a:ext cx="3256280"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第三课：</a:t>
            </a:r>
          </a:p>
          <a:p>
            <a:pPr lvl="0" algn="ctr">
              <a:lnSpc>
                <a:spcPct val="110000"/>
              </a:lnSpc>
              <a:buClrTx/>
              <a:buSzTx/>
              <a:buFontTx/>
            </a:pP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订约履约</a:t>
            </a: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 诚信为本</a:t>
            </a:r>
          </a:p>
        </p:txBody>
      </p:sp>
      <p:sp>
        <p:nvSpPr>
          <p:cNvPr id="23" name="文本框 22" title=""/>
          <p:cNvSpPr txBox="1"/>
          <p:nvPr>
            <p:custDataLst>
              <p:tags r:id="rId21"/>
            </p:custDataLst>
          </p:nvPr>
        </p:nvSpPr>
        <p:spPr>
          <a:xfrm>
            <a:off x="2419985" y="5337810"/>
            <a:ext cx="3256915"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第四课：</a:t>
            </a:r>
          </a:p>
          <a:p>
            <a:pPr lvl="0" algn="ctr">
              <a:lnSpc>
                <a:spcPct val="110000"/>
              </a:lnSpc>
              <a:buClrTx/>
              <a:buSzTx/>
              <a:buFontTx/>
            </a:pP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侵权责任</a:t>
            </a: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与权利界限</a:t>
            </a:r>
          </a:p>
        </p:txBody>
      </p:sp>
      <p:sp>
        <p:nvSpPr>
          <p:cNvPr id="24" name="左大括号 23" title=""/>
          <p:cNvSpPr/>
          <p:nvPr>
            <p:custDataLst>
              <p:tags r:id="rId22"/>
            </p:custDataLst>
          </p:nvPr>
        </p:nvSpPr>
        <p:spPr>
          <a:xfrm>
            <a:off x="5673455" y="920983"/>
            <a:ext cx="286087" cy="795461"/>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5" name="文本框 24" title=""/>
          <p:cNvSpPr txBox="1"/>
          <p:nvPr>
            <p:custDataLst>
              <p:tags r:id="rId23"/>
            </p:custDataLst>
          </p:nvPr>
        </p:nvSpPr>
        <p:spPr>
          <a:xfrm>
            <a:off x="6060765" y="556260"/>
            <a:ext cx="199771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民事权利与义务</a:t>
            </a:r>
          </a:p>
        </p:txBody>
      </p:sp>
      <p:sp>
        <p:nvSpPr>
          <p:cNvPr id="26" name="文本框 25" title=""/>
          <p:cNvSpPr txBox="1"/>
          <p:nvPr>
            <p:custDataLst>
              <p:tags r:id="rId24"/>
            </p:custDataLst>
          </p:nvPr>
        </p:nvSpPr>
        <p:spPr>
          <a:xfrm>
            <a:off x="6065845" y="1355725"/>
            <a:ext cx="1447165"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00"/>
                </a:solidFill>
                <a:latin typeface="微软雅黑" panose="020b0503020204020204" pitchFamily="34" charset="-122"/>
                <a:ea typeface="微软雅黑" panose="020b0503020204020204" pitchFamily="34" charset="-122"/>
              </a:rPr>
              <a:t>人身权利</a:t>
            </a:r>
          </a:p>
        </p:txBody>
      </p:sp>
      <p:sp>
        <p:nvSpPr>
          <p:cNvPr id="27" name="左大括号 26" title=""/>
          <p:cNvSpPr/>
          <p:nvPr>
            <p:custDataLst>
              <p:tags r:id="rId25"/>
            </p:custDataLst>
          </p:nvPr>
        </p:nvSpPr>
        <p:spPr>
          <a:xfrm>
            <a:off x="8159618" y="426132"/>
            <a:ext cx="277206" cy="576614"/>
          </a:xfrm>
          <a:prstGeom prst="leftBrace">
            <a:avLst>
              <a:gd name="adj1" fmla="val 8333"/>
              <a:gd name="adj2" fmla="val 49988"/>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67" name="文本框 66" title=""/>
          <p:cNvSpPr txBox="1"/>
          <p:nvPr>
            <p:custDataLst>
              <p:tags r:id="rId26"/>
            </p:custDataLst>
          </p:nvPr>
        </p:nvSpPr>
        <p:spPr>
          <a:xfrm>
            <a:off x="8436823" y="357627"/>
            <a:ext cx="2885609" cy="645123"/>
          </a:xfrm>
          <a:prstGeom prst="rect">
            <a:avLst/>
          </a:prstGeom>
          <a:solidFill>
            <a:schemeClr val="bg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C00000"/>
                </a:solidFill>
                <a:latin typeface="微软雅黑" panose="020b0503020204020204" pitchFamily="34" charset="-122"/>
                <a:ea typeface="微软雅黑" panose="020b0503020204020204" pitchFamily="34" charset="-122"/>
              </a:rPr>
              <a:t>民法与民事</a:t>
            </a:r>
            <a:r>
              <a:rPr lang="zh-CN" altLang="en-US" b="1">
                <a:solidFill>
                  <a:schemeClr val="accent2">
                    <a:lumMod val="50000"/>
                  </a:schemeClr>
                </a:solidFill>
                <a:latin typeface="微软雅黑" panose="020b0503020204020204" pitchFamily="34" charset="-122"/>
                <a:ea typeface="微软雅黑" panose="020b0503020204020204" pitchFamily="34" charset="-122"/>
              </a:rPr>
              <a:t>法律关系</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chemeClr val="accent2">
                    <a:lumMod val="50000"/>
                  </a:schemeClr>
                </a:solidFill>
                <a:latin typeface="微软雅黑" panose="020b0503020204020204" pitchFamily="34" charset="-122"/>
                <a:ea typeface="微软雅黑" panose="020b0503020204020204" pitchFamily="34" charset="-122"/>
              </a:rPr>
              <a:t>民法</a:t>
            </a:r>
            <a:r>
              <a:rPr lang="zh-CN" altLang="en-US" b="1">
                <a:solidFill>
                  <a:srgbClr val="C00000"/>
                </a:solidFill>
                <a:latin typeface="微软雅黑" panose="020b0503020204020204" pitchFamily="34" charset="-122"/>
                <a:ea typeface="微软雅黑" panose="020b0503020204020204" pitchFamily="34" charset="-122"/>
              </a:rPr>
              <a:t>基本原则</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p:txBody>
      </p:sp>
      <p:sp>
        <p:nvSpPr>
          <p:cNvPr id="69" name="左大括号 68" title=""/>
          <p:cNvSpPr/>
          <p:nvPr>
            <p:custDataLst>
              <p:tags r:id="rId27"/>
            </p:custDataLst>
          </p:nvPr>
        </p:nvSpPr>
        <p:spPr>
          <a:xfrm>
            <a:off x="7695255" y="1214120"/>
            <a:ext cx="118745" cy="65532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70" name="文本框 69" title=""/>
          <p:cNvSpPr txBox="1"/>
          <p:nvPr>
            <p:custDataLst>
              <p:tags r:id="rId28"/>
            </p:custDataLst>
          </p:nvPr>
        </p:nvSpPr>
        <p:spPr>
          <a:xfrm>
            <a:off x="7833877" y="1082390"/>
            <a:ext cx="2531461" cy="9220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b="1">
                <a:solidFill>
                  <a:srgbClr val="C00000"/>
                </a:solidFill>
                <a:latin typeface="微软雅黑" panose="020b0503020204020204" pitchFamily="34" charset="-122"/>
                <a:ea typeface="微软雅黑" panose="020b0503020204020204" pitchFamily="34" charset="-122"/>
              </a:rPr>
              <a:t>生命健康俱可贵</a:t>
            </a:r>
          </a:p>
          <a:p>
            <a:r>
              <a:rPr lang="zh-CN" altLang="en-US" sz="1800" b="1">
                <a:solidFill>
                  <a:srgbClr val="C00000"/>
                </a:solidFill>
                <a:latin typeface="微软雅黑" panose="020b0503020204020204" pitchFamily="34" charset="-122"/>
                <a:ea typeface="微软雅黑" panose="020b0503020204020204" pitchFamily="34" charset="-122"/>
              </a:rPr>
              <a:t>姓名肖像受保护</a:t>
            </a:r>
          </a:p>
          <a:p>
            <a:r>
              <a:rPr lang="zh-CN" altLang="en-US" sz="1800" b="1">
                <a:solidFill>
                  <a:srgbClr val="C00000"/>
                </a:solidFill>
                <a:latin typeface="微软雅黑" panose="020b0503020204020204" pitchFamily="34" charset="-122"/>
                <a:ea typeface="微软雅黑" panose="020b0503020204020204" pitchFamily="34" charset="-122"/>
              </a:rPr>
              <a:t>名誉隐私不可侵</a:t>
            </a:r>
          </a:p>
        </p:txBody>
      </p:sp>
      <p:sp>
        <p:nvSpPr>
          <p:cNvPr id="76" name="左大括号 75" title=""/>
          <p:cNvSpPr/>
          <p:nvPr>
            <p:custDataLst>
              <p:tags r:id="rId29"/>
            </p:custDataLst>
          </p:nvPr>
        </p:nvSpPr>
        <p:spPr>
          <a:xfrm>
            <a:off x="5731200" y="2421890"/>
            <a:ext cx="234315" cy="80327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77" name="文本框 76" title=""/>
          <p:cNvSpPr txBox="1"/>
          <p:nvPr>
            <p:custDataLst>
              <p:tags r:id="rId30"/>
            </p:custDataLst>
          </p:nvPr>
        </p:nvSpPr>
        <p:spPr>
          <a:xfrm>
            <a:off x="6061660" y="2227560"/>
            <a:ext cx="1449465"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物权</a:t>
            </a:r>
            <a:endParaRPr lang="zh-CN" altLang="en-US" sz="2200" b="1">
              <a:latin typeface="宋体" panose="02010600030101010101" pitchFamily="2" charset="-122"/>
              <a:ea typeface="宋体" panose="02010600030101010101" pitchFamily="2" charset="-122"/>
            </a:endParaRPr>
          </a:p>
        </p:txBody>
      </p:sp>
      <p:sp>
        <p:nvSpPr>
          <p:cNvPr id="78" name="文本框 77" title=""/>
          <p:cNvSpPr txBox="1"/>
          <p:nvPr>
            <p:custDataLst>
              <p:tags r:id="rId31"/>
            </p:custDataLst>
          </p:nvPr>
        </p:nvSpPr>
        <p:spPr>
          <a:xfrm>
            <a:off x="6061400" y="2995295"/>
            <a:ext cx="144653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知识产权</a:t>
            </a:r>
          </a:p>
        </p:txBody>
      </p:sp>
      <p:sp>
        <p:nvSpPr>
          <p:cNvPr id="79" name="左大括号 78" title=""/>
          <p:cNvSpPr/>
          <p:nvPr>
            <p:custDataLst>
              <p:tags r:id="rId32"/>
            </p:custDataLst>
          </p:nvPr>
        </p:nvSpPr>
        <p:spPr>
          <a:xfrm>
            <a:off x="5686078" y="3990347"/>
            <a:ext cx="270863" cy="93628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0" name="文本框 79" title=""/>
          <p:cNvSpPr txBox="1"/>
          <p:nvPr>
            <p:custDataLst>
              <p:tags r:id="rId33"/>
            </p:custDataLst>
          </p:nvPr>
        </p:nvSpPr>
        <p:spPr>
          <a:xfrm>
            <a:off x="6062035" y="3866515"/>
            <a:ext cx="145796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合同订立</a:t>
            </a:r>
          </a:p>
        </p:txBody>
      </p:sp>
      <p:sp>
        <p:nvSpPr>
          <p:cNvPr id="81" name="文本框 80" title=""/>
          <p:cNvSpPr txBox="1"/>
          <p:nvPr>
            <p:custDataLst>
              <p:tags r:id="rId34"/>
            </p:custDataLst>
          </p:nvPr>
        </p:nvSpPr>
        <p:spPr>
          <a:xfrm>
            <a:off x="6060765" y="4655185"/>
            <a:ext cx="145034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违约责任</a:t>
            </a:r>
          </a:p>
        </p:txBody>
      </p:sp>
      <p:sp>
        <p:nvSpPr>
          <p:cNvPr id="82" name="左大括号 81" title=""/>
          <p:cNvSpPr/>
          <p:nvPr>
            <p:custDataLst>
              <p:tags r:id="rId35"/>
            </p:custDataLst>
          </p:nvPr>
        </p:nvSpPr>
        <p:spPr>
          <a:xfrm>
            <a:off x="7741610" y="3736340"/>
            <a:ext cx="76200" cy="7410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3" name="左大括号 82" title=""/>
          <p:cNvSpPr/>
          <p:nvPr>
            <p:custDataLst>
              <p:tags r:id="rId36"/>
            </p:custDataLst>
          </p:nvPr>
        </p:nvSpPr>
        <p:spPr>
          <a:xfrm>
            <a:off x="7666045" y="2128520"/>
            <a:ext cx="124460" cy="53594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4" name="左大括号 83" title=""/>
          <p:cNvSpPr/>
          <p:nvPr>
            <p:custDataLst>
              <p:tags r:id="rId37"/>
            </p:custDataLst>
          </p:nvPr>
        </p:nvSpPr>
        <p:spPr>
          <a:xfrm>
            <a:off x="7660330" y="2827020"/>
            <a:ext cx="173355" cy="6902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5" name="文本框 84" title=""/>
          <p:cNvSpPr txBox="1"/>
          <p:nvPr>
            <p:custDataLst>
              <p:tags r:id="rId38"/>
            </p:custDataLst>
          </p:nvPr>
        </p:nvSpPr>
        <p:spPr>
          <a:xfrm>
            <a:off x="7833371" y="2062730"/>
            <a:ext cx="3016917" cy="64512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定分止争——</a:t>
            </a:r>
            <a:r>
              <a:rPr lang="zh-CN" altLang="en-US" b="1">
                <a:solidFill>
                  <a:srgbClr val="C00000"/>
                </a:solidFill>
                <a:latin typeface="微软雅黑" panose="020b0503020204020204" pitchFamily="34" charset="-122"/>
                <a:ea typeface="微软雅黑" panose="020b0503020204020204" pitchFamily="34" charset="-122"/>
                <a:sym typeface="+mn-ea"/>
              </a:rPr>
              <a:t>所有权</a:t>
            </a:r>
            <a:endParaRPr lang="zh-CN" altLang="en-US" b="1">
              <a:solidFill>
                <a:schemeClr val="accent2">
                  <a:lumMod val="50000"/>
                </a:schemeClr>
              </a:solidFill>
              <a:latin typeface="微软雅黑" panose="020b0503020204020204" pitchFamily="34" charset="-122"/>
              <a:ea typeface="微软雅黑" panose="020b0503020204020204" pitchFamily="34" charset="-122"/>
              <a:sym typeface="+mn-ea"/>
            </a:endParaRPr>
          </a:p>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物尽其用——</a:t>
            </a:r>
            <a:r>
              <a:rPr lang="zh-CN" altLang="en-US" b="1">
                <a:solidFill>
                  <a:srgbClr val="C00000"/>
                </a:solidFill>
                <a:latin typeface="微软雅黑" panose="020b0503020204020204" pitchFamily="34" charset="-122"/>
                <a:ea typeface="微软雅黑" panose="020b0503020204020204" pitchFamily="34" charset="-122"/>
                <a:sym typeface="+mn-ea"/>
              </a:rPr>
              <a:t>他物权</a:t>
            </a:r>
          </a:p>
        </p:txBody>
      </p:sp>
      <p:sp>
        <p:nvSpPr>
          <p:cNvPr id="86" name="文本框 85" title=""/>
          <p:cNvSpPr txBox="1"/>
          <p:nvPr>
            <p:custDataLst>
              <p:tags r:id="rId39"/>
            </p:custDataLst>
          </p:nvPr>
        </p:nvSpPr>
        <p:spPr>
          <a:xfrm>
            <a:off x="7833685" y="2708910"/>
            <a:ext cx="2865755" cy="9220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保护创作——</a:t>
            </a:r>
            <a:r>
              <a:rPr lang="zh-CN" altLang="en-US" b="1">
                <a:solidFill>
                  <a:srgbClr val="C00000"/>
                </a:solidFill>
                <a:latin typeface="微软雅黑" panose="020b0503020204020204" pitchFamily="34" charset="-122"/>
                <a:ea typeface="微软雅黑" panose="020b0503020204020204" pitchFamily="34" charset="-122"/>
                <a:sym typeface="+mn-ea"/>
              </a:rPr>
              <a:t>著作权</a:t>
            </a:r>
            <a:endParaRPr lang="zh-CN" altLang="en-US" b="1">
              <a:solidFill>
                <a:schemeClr val="accent2">
                  <a:lumMod val="50000"/>
                </a:schemeClr>
              </a:solidFill>
              <a:latin typeface="微软雅黑" panose="020b0503020204020204" pitchFamily="34" charset="-122"/>
              <a:ea typeface="微软雅黑" panose="020b0503020204020204" pitchFamily="34" charset="-122"/>
              <a:sym typeface="+mn-ea"/>
            </a:endParaRPr>
          </a:p>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激励创新——</a:t>
            </a:r>
            <a:r>
              <a:rPr lang="zh-CN" altLang="en-US" b="1">
                <a:solidFill>
                  <a:srgbClr val="C00000"/>
                </a:solidFill>
                <a:latin typeface="微软雅黑" panose="020b0503020204020204" pitchFamily="34" charset="-122"/>
                <a:ea typeface="微软雅黑" panose="020b0503020204020204" pitchFamily="34" charset="-122"/>
                <a:sym typeface="+mn-ea"/>
              </a:rPr>
              <a:t>专利权</a:t>
            </a:r>
          </a:p>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点石成金——</a:t>
            </a:r>
            <a:r>
              <a:rPr lang="zh-CN" altLang="en-US" b="1">
                <a:solidFill>
                  <a:srgbClr val="C00000"/>
                </a:solidFill>
                <a:latin typeface="微软雅黑" panose="020b0503020204020204" pitchFamily="34" charset="-122"/>
                <a:ea typeface="微软雅黑" panose="020b0503020204020204" pitchFamily="34" charset="-122"/>
                <a:sym typeface="+mn-ea"/>
              </a:rPr>
              <a:t>商标权</a:t>
            </a:r>
          </a:p>
        </p:txBody>
      </p:sp>
      <p:sp>
        <p:nvSpPr>
          <p:cNvPr id="87" name="文本框 86" title=""/>
          <p:cNvSpPr txBox="1"/>
          <p:nvPr>
            <p:custDataLst>
              <p:tags r:id="rId40"/>
            </p:custDataLst>
          </p:nvPr>
        </p:nvSpPr>
        <p:spPr>
          <a:xfrm>
            <a:off x="7909414" y="3617431"/>
            <a:ext cx="2865945" cy="9223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accent2">
                    <a:lumMod val="50000"/>
                  </a:schemeClr>
                </a:solidFill>
                <a:latin typeface="微软雅黑" panose="020b0503020204020204" pitchFamily="34" charset="-122"/>
                <a:ea typeface="微软雅黑" panose="020b0503020204020204" pitchFamily="34" charset="-122"/>
              </a:rPr>
              <a:t>生活离不开</a:t>
            </a:r>
            <a:r>
              <a:rPr lang="zh-CN" altLang="en-US" b="1">
                <a:solidFill>
                  <a:srgbClr val="C00000"/>
                </a:solidFill>
                <a:latin typeface="微软雅黑" panose="020b0503020204020204" pitchFamily="34" charset="-122"/>
                <a:ea typeface="微软雅黑" panose="020b0503020204020204" pitchFamily="34" charset="-122"/>
              </a:rPr>
              <a:t>合同</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rgbClr val="C00000"/>
                </a:solidFill>
                <a:latin typeface="微软雅黑" panose="020b0503020204020204" pitchFamily="34" charset="-122"/>
                <a:ea typeface="微软雅黑" panose="020b0503020204020204" pitchFamily="34" charset="-122"/>
              </a:rPr>
              <a:t>要约承诺</a:t>
            </a:r>
            <a:r>
              <a:rPr lang="zh-CN" altLang="en-US" b="1">
                <a:solidFill>
                  <a:schemeClr val="accent2">
                    <a:lumMod val="50000"/>
                  </a:schemeClr>
                </a:solidFill>
                <a:latin typeface="微软雅黑" panose="020b0503020204020204" pitchFamily="34" charset="-122"/>
                <a:ea typeface="微软雅黑" panose="020b0503020204020204" pitchFamily="34" charset="-122"/>
              </a:rPr>
              <a:t>订合同</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rgbClr val="C00000"/>
                </a:solidFill>
                <a:latin typeface="微软雅黑" panose="020b0503020204020204" pitchFamily="34" charset="-122"/>
                <a:ea typeface="微软雅黑" panose="020b0503020204020204" pitchFamily="34" charset="-122"/>
              </a:rPr>
              <a:t>立字有据</a:t>
            </a:r>
            <a:r>
              <a:rPr lang="zh-CN" altLang="en-US" b="1">
                <a:solidFill>
                  <a:schemeClr val="accent2">
                    <a:lumMod val="50000"/>
                  </a:schemeClr>
                </a:solidFill>
                <a:latin typeface="微软雅黑" panose="020b0503020204020204" pitchFamily="34" charset="-122"/>
                <a:ea typeface="微软雅黑" panose="020b0503020204020204" pitchFamily="34" charset="-122"/>
              </a:rPr>
              <a:t>更可靠</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p:txBody>
      </p:sp>
      <p:sp>
        <p:nvSpPr>
          <p:cNvPr id="88" name="左大括号 87" title=""/>
          <p:cNvSpPr/>
          <p:nvPr>
            <p:custDataLst>
              <p:tags r:id="rId41"/>
            </p:custDataLst>
          </p:nvPr>
        </p:nvSpPr>
        <p:spPr>
          <a:xfrm>
            <a:off x="7662870" y="4639945"/>
            <a:ext cx="170815" cy="53594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Tree>
    <p:custDataLst>
      <p:tags r:id="rId42"/>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0" name="左大括号 29" title=""/>
          <p:cNvSpPr/>
          <p:nvPr>
            <p:custDataLst>
              <p:tags r:id="rId4"/>
            </p:custDataLst>
          </p:nvPr>
        </p:nvSpPr>
        <p:spPr>
          <a:xfrm rot="5400000">
            <a:off x="750808" y="3720087"/>
            <a:ext cx="404019" cy="82350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40" name="左大括号 39" title=""/>
          <p:cNvSpPr/>
          <p:nvPr>
            <p:custDataLst>
              <p:tags r:id="rId5"/>
            </p:custDataLst>
          </p:nvPr>
        </p:nvSpPr>
        <p:spPr>
          <a:xfrm rot="5400000">
            <a:off x="3795796" y="3720087"/>
            <a:ext cx="404019" cy="82350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3" name="左大括号 52" title=""/>
          <p:cNvSpPr/>
          <p:nvPr>
            <p:custDataLst>
              <p:tags r:id="rId6"/>
            </p:custDataLst>
          </p:nvPr>
        </p:nvSpPr>
        <p:spPr>
          <a:xfrm rot="5400000">
            <a:off x="8218965" y="3725036"/>
            <a:ext cx="404019" cy="82350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63" name="左大括号 62" title=""/>
          <p:cNvSpPr/>
          <p:nvPr>
            <p:custDataLst>
              <p:tags r:id="rId7"/>
            </p:custDataLst>
          </p:nvPr>
        </p:nvSpPr>
        <p:spPr>
          <a:xfrm rot="5400000">
            <a:off x="10879071" y="3877166"/>
            <a:ext cx="404019" cy="51924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66" name="左大括号 65" title=""/>
          <p:cNvSpPr/>
          <p:nvPr>
            <p:custDataLst>
              <p:tags r:id="rId8"/>
            </p:custDataLst>
          </p:nvPr>
        </p:nvSpPr>
        <p:spPr>
          <a:xfrm rot="5400000">
            <a:off x="9590649" y="3739885"/>
            <a:ext cx="399069" cy="79009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cxnSp>
        <p:nvCxnSpPr>
          <p:cNvPr id="73" name="直接连接符 72" title=""/>
          <p:cNvCxnSpPr/>
          <p:nvPr>
            <p:custDataLst>
              <p:tags r:id="rId9"/>
            </p:custDataLst>
          </p:nvPr>
        </p:nvCxnSpPr>
        <p:spPr>
          <a:xfrm flipH="1">
            <a:off x="2435249" y="4018924"/>
            <a:ext cx="14230" cy="34152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4" name="直接连接符 73" title=""/>
          <p:cNvCxnSpPr/>
          <p:nvPr>
            <p:custDataLst>
              <p:tags r:id="rId10"/>
            </p:custDataLst>
          </p:nvPr>
        </p:nvCxnSpPr>
        <p:spPr>
          <a:xfrm flipH="1">
            <a:off x="5416202" y="3987988"/>
            <a:ext cx="14230" cy="34152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5" name="直接连接符 74" title=""/>
          <p:cNvCxnSpPr>
            <a:stCxn id="56" idx="1"/>
          </p:cNvCxnSpPr>
          <p:nvPr>
            <p:custDataLst>
              <p:tags r:id="rId11"/>
            </p:custDataLst>
          </p:nvPr>
        </p:nvCxnSpPr>
        <p:spPr>
          <a:xfrm flipH="1">
            <a:off x="7011239" y="3935398"/>
            <a:ext cx="2475" cy="425055"/>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2" name="直接连接符 71" title=""/>
          <p:cNvCxnSpPr/>
          <p:nvPr>
            <p:custDataLst>
              <p:tags r:id="rId12"/>
            </p:custDataLst>
          </p:nvPr>
        </p:nvCxnSpPr>
        <p:spPr>
          <a:xfrm>
            <a:off x="7523532" y="1748579"/>
            <a:ext cx="13612" cy="42319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1" name="直接连接符 70" title=""/>
          <p:cNvCxnSpPr/>
          <p:nvPr>
            <p:custDataLst>
              <p:tags r:id="rId13"/>
            </p:custDataLst>
          </p:nvPr>
        </p:nvCxnSpPr>
        <p:spPr>
          <a:xfrm>
            <a:off x="4678078" y="1748579"/>
            <a:ext cx="13612" cy="42319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 name="直接连接符 27" title=""/>
          <p:cNvCxnSpPr/>
          <p:nvPr>
            <p:custDataLst>
              <p:tags r:id="rId14"/>
            </p:custDataLst>
          </p:nvPr>
        </p:nvCxnSpPr>
        <p:spPr>
          <a:xfrm flipH="1">
            <a:off x="3038042" y="363118"/>
            <a:ext cx="0" cy="203241"/>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左大括号 19" title=""/>
          <p:cNvSpPr/>
          <p:nvPr>
            <p:custDataLst>
              <p:tags r:id="rId15"/>
            </p:custDataLst>
          </p:nvPr>
        </p:nvSpPr>
        <p:spPr>
          <a:xfrm rot="5400000">
            <a:off x="1472534" y="1976266"/>
            <a:ext cx="343385" cy="1778796"/>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38" name="左大括号 37" title=""/>
          <p:cNvSpPr/>
          <p:nvPr>
            <p:custDataLst>
              <p:tags r:id="rId16"/>
            </p:custDataLst>
          </p:nvPr>
        </p:nvSpPr>
        <p:spPr>
          <a:xfrm rot="5400000">
            <a:off x="4594552" y="2081446"/>
            <a:ext cx="343385" cy="156905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1" name="左大括号 50" title=""/>
          <p:cNvSpPr/>
          <p:nvPr>
            <p:custDataLst>
              <p:tags r:id="rId17"/>
            </p:custDataLst>
          </p:nvPr>
        </p:nvSpPr>
        <p:spPr>
          <a:xfrm rot="5400000">
            <a:off x="7467849" y="2113001"/>
            <a:ext cx="343385" cy="150656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61" name="左大括号 60" title=""/>
          <p:cNvSpPr/>
          <p:nvPr>
            <p:custDataLst>
              <p:tags r:id="rId18"/>
            </p:custDataLst>
          </p:nvPr>
        </p:nvSpPr>
        <p:spPr>
          <a:xfrm rot="5400000">
            <a:off x="10252670" y="2113001"/>
            <a:ext cx="343385" cy="150656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10" name="圆角矩形 9" title=""/>
          <p:cNvSpPr/>
          <p:nvPr>
            <p:custDataLst>
              <p:tags r:id="rId19"/>
            </p:custDataLst>
          </p:nvPr>
        </p:nvSpPr>
        <p:spPr>
          <a:xfrm>
            <a:off x="427841" y="3067054"/>
            <a:ext cx="1137192"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认真对待民事权得与义务</a:t>
            </a:r>
          </a:p>
        </p:txBody>
      </p:sp>
      <p:sp>
        <p:nvSpPr>
          <p:cNvPr id="14" name="圆角矩形 13" title=""/>
          <p:cNvSpPr/>
          <p:nvPr>
            <p:custDataLst>
              <p:tags r:id="rId20"/>
            </p:custDataLst>
          </p:nvPr>
        </p:nvSpPr>
        <p:spPr>
          <a:xfrm>
            <a:off x="351593" y="4333229"/>
            <a:ext cx="650885" cy="2090008"/>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透视民法与民事法律关系</a:t>
            </a:r>
            <a:endParaRPr lang="zh-CN" altLang="en-US" sz="1560" b="1"/>
          </a:p>
        </p:txBody>
      </p:sp>
      <p:sp>
        <p:nvSpPr>
          <p:cNvPr id="6" name="圆角矩形 5" title=""/>
          <p:cNvSpPr/>
          <p:nvPr>
            <p:custDataLst>
              <p:tags r:id="rId21"/>
            </p:custDataLst>
          </p:nvPr>
        </p:nvSpPr>
        <p:spPr>
          <a:xfrm>
            <a:off x="754828" y="1969460"/>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第一课</a:t>
            </a:r>
            <a:r>
              <a:rPr lang="en-US" altLang="zh-CN" sz="1560" b="1"/>
              <a:t>  </a:t>
            </a:r>
            <a:r>
              <a:rPr lang="zh-CN" altLang="en-US" sz="1560" b="1"/>
              <a:t>在生活中学民法用民法</a:t>
            </a:r>
          </a:p>
        </p:txBody>
      </p:sp>
      <p:sp>
        <p:nvSpPr>
          <p:cNvPr id="7" name="圆角矩形 6" title=""/>
          <p:cNvSpPr/>
          <p:nvPr>
            <p:custDataLst>
              <p:tags r:id="rId22"/>
            </p:custDataLst>
          </p:nvPr>
        </p:nvSpPr>
        <p:spPr>
          <a:xfrm>
            <a:off x="9394516" y="1958323"/>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第四课  侵权责任与权利界线</a:t>
            </a:r>
          </a:p>
        </p:txBody>
      </p:sp>
      <p:sp>
        <p:nvSpPr>
          <p:cNvPr id="19" name="左大括号 18" title=""/>
          <p:cNvSpPr/>
          <p:nvPr>
            <p:custDataLst>
              <p:tags r:id="rId23"/>
            </p:custDataLst>
          </p:nvPr>
        </p:nvSpPr>
        <p:spPr>
          <a:xfrm rot="5400000">
            <a:off x="5726176" y="-2542185"/>
            <a:ext cx="421343" cy="8601947"/>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grpSp>
        <p:nvGrpSpPr>
          <p:cNvPr id="48" name="组合 47" title=""/>
          <p:cNvGrpSpPr/>
          <p:nvPr>
            <p:custDataLst>
              <p:tags r:id="rId24"/>
            </p:custDataLst>
          </p:nvPr>
        </p:nvGrpSpPr>
        <p:grpSpPr>
          <a:xfrm>
            <a:off x="4459674" y="809995"/>
            <a:ext cx="3116450" cy="640366"/>
            <a:chOff x="4304043" y="1286668"/>
            <a:chExt cx="3837944" cy="2757793"/>
          </a:xfrm>
          <a:gradFill>
            <a:gsLst>
              <a:gs pos="0">
                <a:srgbClr val="E30000"/>
              </a:gs>
              <a:gs pos="100000">
                <a:srgbClr val="760303"/>
              </a:gs>
            </a:gsLst>
            <a:lin scaled="0"/>
          </a:gradFill>
          <a:effectLst>
            <a:outerShdw blurRad="381000" dist="254000" dir="8100000" algn="tr" rotWithShape="0">
              <a:prstClr val="black">
                <a:alpha val="40000"/>
              </a:prstClr>
            </a:outerShdw>
          </a:effectLst>
        </p:grpSpPr>
        <p:sp>
          <p:nvSpPr>
            <p:cNvPr id="49" name="圆角矩形 48"/>
            <p:cNvSpPr/>
            <p:nvPr>
              <p:custDataLst>
                <p:tags r:id="rId25"/>
              </p:custDataLst>
            </p:nvPr>
          </p:nvSpPr>
          <p:spPr>
            <a:xfrm>
              <a:off x="4304043" y="1286668"/>
              <a:ext cx="3837944" cy="2757793"/>
            </a:xfrm>
            <a:prstGeom prst="roundRect">
              <a:avLst/>
            </a:prstGeom>
            <a:grpFill/>
            <a:ln w="57150">
              <a:solidFill>
                <a:srgbClr val="C00000"/>
              </a:soli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755" b="1">
                <a:solidFill>
                  <a:schemeClr val="bg1"/>
                </a:solidFill>
                <a:ea typeface="微软雅黑" panose="020b0503020204020204" pitchFamily="34" charset="-122"/>
                <a:sym typeface="+mn-ea"/>
              </a:endParaRPr>
            </a:p>
          </p:txBody>
        </p:sp>
        <p:sp>
          <p:nvSpPr>
            <p:cNvPr id="50" name="圆角矩形 49"/>
            <p:cNvSpPr/>
            <p:nvPr>
              <p:custDataLst>
                <p:tags r:id="rId26"/>
              </p:custDataLst>
            </p:nvPr>
          </p:nvSpPr>
          <p:spPr>
            <a:xfrm>
              <a:off x="4304654" y="1367328"/>
              <a:ext cx="3789076" cy="2596474"/>
            </a:xfrm>
            <a:prstGeom prst="roundRect">
              <a:avLst/>
            </a:prstGeom>
            <a:grpFill/>
            <a:ln w="57150">
              <a:solidFill>
                <a:srgbClr val="C00000"/>
              </a:soli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zh-CN" sz="2340" b="1">
                  <a:solidFill>
                    <a:schemeClr val="bg1"/>
                  </a:solidFill>
                  <a:latin typeface="微软雅黑" panose="020b0503020204020204" pitchFamily="34" charset="-122"/>
                  <a:ea typeface="微软雅黑" panose="020b0503020204020204" pitchFamily="34" charset="-122"/>
                  <a:cs typeface="+mn-ea"/>
                  <a:sym typeface="+mn-ea"/>
                </a:rPr>
                <a:t>民事权利与民事义务</a:t>
              </a:r>
            </a:p>
          </p:txBody>
        </p:sp>
      </p:grpSp>
      <p:sp>
        <p:nvSpPr>
          <p:cNvPr id="2" name="圆角矩形 1" title=""/>
          <p:cNvSpPr/>
          <p:nvPr>
            <p:custDataLst>
              <p:tags r:id="rId27"/>
            </p:custDataLst>
          </p:nvPr>
        </p:nvSpPr>
        <p:spPr>
          <a:xfrm>
            <a:off x="3683808" y="1984928"/>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第二课</a:t>
            </a:r>
            <a:r>
              <a:rPr lang="en-US" altLang="zh-CN" sz="1560" b="1"/>
              <a:t>  </a:t>
            </a:r>
            <a:r>
              <a:rPr lang="zh-CN" altLang="en-US" sz="1560" b="1"/>
              <a:t>依法有效保护财产权</a:t>
            </a:r>
          </a:p>
        </p:txBody>
      </p:sp>
      <p:sp>
        <p:nvSpPr>
          <p:cNvPr id="4" name="圆角矩形 3" title=""/>
          <p:cNvSpPr/>
          <p:nvPr>
            <p:custDataLst>
              <p:tags r:id="rId28"/>
            </p:custDataLst>
          </p:nvPr>
        </p:nvSpPr>
        <p:spPr>
          <a:xfrm>
            <a:off x="6612170" y="1984928"/>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第三课</a:t>
            </a:r>
            <a:r>
              <a:rPr lang="en-US" altLang="zh-CN" sz="1560" b="1"/>
              <a:t>  </a:t>
            </a:r>
            <a:r>
              <a:rPr lang="zh-CN" altLang="en-US" sz="1560" b="1"/>
              <a:t>订约履约</a:t>
            </a:r>
          </a:p>
          <a:p>
            <a:pPr algn="ctr"/>
            <a:r>
              <a:rPr lang="zh-CN" altLang="en-US" sz="1560" b="1"/>
              <a:t>诚信为本</a:t>
            </a:r>
          </a:p>
        </p:txBody>
      </p:sp>
      <p:sp>
        <p:nvSpPr>
          <p:cNvPr id="29" name="圆角矩形 28" title=""/>
          <p:cNvSpPr/>
          <p:nvPr>
            <p:custDataLst>
              <p:tags r:id="rId29"/>
            </p:custDataLst>
          </p:nvPr>
        </p:nvSpPr>
        <p:spPr>
          <a:xfrm>
            <a:off x="1893876"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积极维护人身权利</a:t>
            </a:r>
          </a:p>
        </p:txBody>
      </p:sp>
      <p:sp>
        <p:nvSpPr>
          <p:cNvPr id="31" name="圆角矩形 30" title=""/>
          <p:cNvSpPr/>
          <p:nvPr>
            <p:custDataLst>
              <p:tags r:id="rId30"/>
            </p:custDataLst>
          </p:nvPr>
        </p:nvSpPr>
        <p:spPr>
          <a:xfrm>
            <a:off x="1074785" y="4334467"/>
            <a:ext cx="433098" cy="2090008"/>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解析民法基本原则</a:t>
            </a:r>
            <a:endParaRPr lang="zh-CN" altLang="en-US" sz="1560" b="1"/>
          </a:p>
        </p:txBody>
      </p:sp>
      <p:sp>
        <p:nvSpPr>
          <p:cNvPr id="32" name="圆角矩形 31" title=""/>
          <p:cNvSpPr/>
          <p:nvPr>
            <p:custDataLst>
              <p:tags r:id="rId31"/>
            </p:custDataLst>
          </p:nvPr>
        </p:nvSpPr>
        <p:spPr>
          <a:xfrm>
            <a:off x="1699601" y="4329518"/>
            <a:ext cx="34833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生命健康俱可贵</a:t>
            </a:r>
            <a:endParaRPr lang="zh-CN" altLang="en-US" sz="1560" b="1"/>
          </a:p>
        </p:txBody>
      </p:sp>
      <p:sp>
        <p:nvSpPr>
          <p:cNvPr id="33" name="左大括号 32" title=""/>
          <p:cNvSpPr/>
          <p:nvPr>
            <p:custDataLst>
              <p:tags r:id="rId32"/>
            </p:custDataLst>
          </p:nvPr>
        </p:nvSpPr>
        <p:spPr>
          <a:xfrm rot="5400000">
            <a:off x="2247779" y="3529523"/>
            <a:ext cx="399069" cy="1210819"/>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34" name="圆角矩形 33" title=""/>
          <p:cNvSpPr/>
          <p:nvPr>
            <p:custDataLst>
              <p:tags r:id="rId33"/>
            </p:custDataLst>
          </p:nvPr>
        </p:nvSpPr>
        <p:spPr>
          <a:xfrm>
            <a:off x="2323262" y="4329518"/>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姓名肖像受保护</a:t>
            </a:r>
            <a:endParaRPr lang="zh-CN" altLang="en-US" sz="1560" b="1"/>
          </a:p>
        </p:txBody>
      </p:sp>
      <p:sp>
        <p:nvSpPr>
          <p:cNvPr id="35" name="圆角矩形 34" title=""/>
          <p:cNvSpPr/>
          <p:nvPr>
            <p:custDataLst>
              <p:tags r:id="rId34"/>
            </p:custDataLst>
          </p:nvPr>
        </p:nvSpPr>
        <p:spPr>
          <a:xfrm>
            <a:off x="2970434" y="4334467"/>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名誉隐私不可侵</a:t>
            </a:r>
            <a:endParaRPr lang="zh-CN" altLang="en-US" sz="1560" b="1"/>
          </a:p>
        </p:txBody>
      </p:sp>
      <p:sp>
        <p:nvSpPr>
          <p:cNvPr id="36" name="圆角矩形 35" title=""/>
          <p:cNvSpPr/>
          <p:nvPr>
            <p:custDataLst>
              <p:tags r:id="rId35"/>
            </p:custDataLst>
          </p:nvPr>
        </p:nvSpPr>
        <p:spPr>
          <a:xfrm>
            <a:off x="3473447" y="3067054"/>
            <a:ext cx="1042529"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保障各类特权</a:t>
            </a:r>
          </a:p>
        </p:txBody>
      </p:sp>
      <p:sp>
        <p:nvSpPr>
          <p:cNvPr id="37" name="圆角矩形 36" title=""/>
          <p:cNvSpPr/>
          <p:nvPr>
            <p:custDataLst>
              <p:tags r:id="rId36"/>
            </p:custDataLst>
          </p:nvPr>
        </p:nvSpPr>
        <p:spPr>
          <a:xfrm>
            <a:off x="3394251" y="4333230"/>
            <a:ext cx="376177" cy="2059691"/>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定分止争</a:t>
            </a:r>
            <a:r>
              <a:rPr lang="en-US" altLang="zh-CN" sz="1560" b="1">
                <a:solidFill>
                  <a:srgbClr val="FF0000"/>
                </a:solidFill>
              </a:rPr>
              <a:t> </a:t>
            </a:r>
            <a:r>
              <a:rPr lang="zh-CN" altLang="en-US" sz="1560" b="1">
                <a:solidFill>
                  <a:srgbClr val="FF0000"/>
                </a:solidFill>
              </a:rPr>
              <a:t>所有权</a:t>
            </a:r>
          </a:p>
        </p:txBody>
      </p:sp>
      <p:sp>
        <p:nvSpPr>
          <p:cNvPr id="39" name="圆角矩形 38" title=""/>
          <p:cNvSpPr/>
          <p:nvPr>
            <p:custDataLst>
              <p:tags r:id="rId37"/>
            </p:custDataLst>
          </p:nvPr>
        </p:nvSpPr>
        <p:spPr>
          <a:xfrm>
            <a:off x="4870497"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尊重知识产权</a:t>
            </a:r>
          </a:p>
        </p:txBody>
      </p:sp>
      <p:sp>
        <p:nvSpPr>
          <p:cNvPr id="41" name="圆角矩形 40" title=""/>
          <p:cNvSpPr/>
          <p:nvPr>
            <p:custDataLst>
              <p:tags r:id="rId38"/>
            </p:custDataLst>
          </p:nvPr>
        </p:nvSpPr>
        <p:spPr>
          <a:xfrm>
            <a:off x="4096489" y="4334467"/>
            <a:ext cx="387313" cy="2074540"/>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物尽其用他物权</a:t>
            </a:r>
            <a:endParaRPr lang="zh-CN" altLang="en-US" sz="1560" b="1"/>
          </a:p>
        </p:txBody>
      </p:sp>
      <p:sp>
        <p:nvSpPr>
          <p:cNvPr id="42" name="圆角矩形 41" title=""/>
          <p:cNvSpPr/>
          <p:nvPr>
            <p:custDataLst>
              <p:tags r:id="rId39"/>
            </p:custDataLst>
          </p:nvPr>
        </p:nvSpPr>
        <p:spPr>
          <a:xfrm>
            <a:off x="4676222" y="4329518"/>
            <a:ext cx="34833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保护创作著作权</a:t>
            </a:r>
            <a:endParaRPr lang="zh-CN" altLang="en-US" sz="1560" b="1"/>
          </a:p>
        </p:txBody>
      </p:sp>
      <p:sp>
        <p:nvSpPr>
          <p:cNvPr id="43" name="左大括号 42" title=""/>
          <p:cNvSpPr/>
          <p:nvPr>
            <p:custDataLst>
              <p:tags r:id="rId40"/>
            </p:custDataLst>
          </p:nvPr>
        </p:nvSpPr>
        <p:spPr>
          <a:xfrm rot="5400000">
            <a:off x="5223782" y="3529523"/>
            <a:ext cx="399069" cy="1210819"/>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44" name="圆角矩形 43" title=""/>
          <p:cNvSpPr/>
          <p:nvPr>
            <p:custDataLst>
              <p:tags r:id="rId41"/>
            </p:custDataLst>
          </p:nvPr>
        </p:nvSpPr>
        <p:spPr>
          <a:xfrm>
            <a:off x="5299265" y="4329518"/>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激励创新专利权</a:t>
            </a:r>
            <a:endParaRPr lang="zh-CN" altLang="en-US" sz="1560" b="1"/>
          </a:p>
        </p:txBody>
      </p:sp>
      <p:sp>
        <p:nvSpPr>
          <p:cNvPr id="45" name="圆角矩形 44" title=""/>
          <p:cNvSpPr/>
          <p:nvPr>
            <p:custDataLst>
              <p:tags r:id="rId42"/>
            </p:custDataLst>
          </p:nvPr>
        </p:nvSpPr>
        <p:spPr>
          <a:xfrm>
            <a:off x="5815270" y="4334467"/>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点石成金商标权</a:t>
            </a:r>
            <a:endParaRPr lang="zh-CN" altLang="en-US" sz="1560" b="1"/>
          </a:p>
        </p:txBody>
      </p:sp>
      <p:sp>
        <p:nvSpPr>
          <p:cNvPr id="46" name="圆角矩形 45" title=""/>
          <p:cNvSpPr/>
          <p:nvPr>
            <p:custDataLst>
              <p:tags r:id="rId43"/>
            </p:custDataLst>
          </p:nvPr>
        </p:nvSpPr>
        <p:spPr>
          <a:xfrm>
            <a:off x="6446975" y="3067054"/>
            <a:ext cx="1113062"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订立合同学问大</a:t>
            </a:r>
          </a:p>
        </p:txBody>
      </p:sp>
      <p:sp>
        <p:nvSpPr>
          <p:cNvPr id="47" name="圆角矩形 46" title=""/>
          <p:cNvSpPr/>
          <p:nvPr>
            <p:custDataLst>
              <p:tags r:id="rId44"/>
            </p:custDataLst>
          </p:nvPr>
        </p:nvSpPr>
        <p:spPr>
          <a:xfrm>
            <a:off x="7870011" y="4338179"/>
            <a:ext cx="376177" cy="2059691"/>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一诺千金重在履行</a:t>
            </a:r>
          </a:p>
        </p:txBody>
      </p:sp>
      <p:sp>
        <p:nvSpPr>
          <p:cNvPr id="52" name="圆角矩形 51" title=""/>
          <p:cNvSpPr/>
          <p:nvPr>
            <p:custDataLst>
              <p:tags r:id="rId45"/>
            </p:custDataLst>
          </p:nvPr>
        </p:nvSpPr>
        <p:spPr>
          <a:xfrm>
            <a:off x="7762355"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有约必守</a:t>
            </a:r>
          </a:p>
          <a:p>
            <a:pPr algn="ctr"/>
            <a:r>
              <a:rPr lang="zh-CN" altLang="en-US" sz="1560" b="1">
                <a:solidFill>
                  <a:schemeClr val="tx1"/>
                </a:solidFill>
              </a:rPr>
              <a:t>违约必责</a:t>
            </a:r>
          </a:p>
        </p:txBody>
      </p:sp>
      <p:sp>
        <p:nvSpPr>
          <p:cNvPr id="54" name="圆角矩形 53" title=""/>
          <p:cNvSpPr/>
          <p:nvPr>
            <p:custDataLst>
              <p:tags r:id="rId46"/>
            </p:custDataLst>
          </p:nvPr>
        </p:nvSpPr>
        <p:spPr>
          <a:xfrm>
            <a:off x="8571630" y="4339417"/>
            <a:ext cx="387313" cy="2074540"/>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言而有信违约有责</a:t>
            </a:r>
            <a:endParaRPr lang="zh-CN" altLang="en-US" sz="1560" b="1"/>
          </a:p>
        </p:txBody>
      </p:sp>
      <p:sp>
        <p:nvSpPr>
          <p:cNvPr id="55" name="圆角矩形 54" title=""/>
          <p:cNvSpPr/>
          <p:nvPr>
            <p:custDataLst>
              <p:tags r:id="rId47"/>
            </p:custDataLst>
          </p:nvPr>
        </p:nvSpPr>
        <p:spPr>
          <a:xfrm>
            <a:off x="6274973" y="4329518"/>
            <a:ext cx="34833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生活离不开合同</a:t>
            </a:r>
            <a:endParaRPr lang="zh-CN" altLang="en-US" sz="1560" b="1"/>
          </a:p>
        </p:txBody>
      </p:sp>
      <p:sp>
        <p:nvSpPr>
          <p:cNvPr id="56" name="左大括号 55" title=""/>
          <p:cNvSpPr/>
          <p:nvPr>
            <p:custDataLst>
              <p:tags r:id="rId48"/>
            </p:custDataLst>
          </p:nvPr>
        </p:nvSpPr>
        <p:spPr>
          <a:xfrm rot="5400000">
            <a:off x="6813871" y="3611193"/>
            <a:ext cx="399069" cy="1047479"/>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7" name="圆角矩形 56" title=""/>
          <p:cNvSpPr/>
          <p:nvPr>
            <p:custDataLst>
              <p:tags r:id="rId49"/>
            </p:custDataLst>
          </p:nvPr>
        </p:nvSpPr>
        <p:spPr>
          <a:xfrm>
            <a:off x="6858418" y="4329518"/>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要约承诺订合同</a:t>
            </a:r>
            <a:endParaRPr lang="zh-CN" altLang="en-US" sz="1560" b="1"/>
          </a:p>
        </p:txBody>
      </p:sp>
      <p:sp>
        <p:nvSpPr>
          <p:cNvPr id="58" name="圆角矩形 57" title=""/>
          <p:cNvSpPr/>
          <p:nvPr>
            <p:custDataLst>
              <p:tags r:id="rId50"/>
            </p:custDataLst>
          </p:nvPr>
        </p:nvSpPr>
        <p:spPr>
          <a:xfrm>
            <a:off x="7401647" y="4334467"/>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立字有据更可靠</a:t>
            </a:r>
            <a:endParaRPr lang="zh-CN" altLang="en-US" sz="1560" b="1"/>
          </a:p>
        </p:txBody>
      </p:sp>
      <p:sp>
        <p:nvSpPr>
          <p:cNvPr id="59" name="圆角矩形 58" title=""/>
          <p:cNvSpPr/>
          <p:nvPr>
            <p:custDataLst>
              <p:tags r:id="rId51"/>
            </p:custDataLst>
          </p:nvPr>
        </p:nvSpPr>
        <p:spPr>
          <a:xfrm>
            <a:off x="9231176" y="3067054"/>
            <a:ext cx="1109969"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权利保障</a:t>
            </a:r>
          </a:p>
          <a:p>
            <a:pPr algn="ctr"/>
            <a:r>
              <a:rPr lang="zh-CN" altLang="en-US" sz="1560" b="1">
                <a:solidFill>
                  <a:schemeClr val="tx1"/>
                </a:solidFill>
              </a:rPr>
              <a:t>于法有据</a:t>
            </a:r>
          </a:p>
        </p:txBody>
      </p:sp>
      <p:sp>
        <p:nvSpPr>
          <p:cNvPr id="60" name="圆角矩形 59" title=""/>
          <p:cNvSpPr/>
          <p:nvPr>
            <p:custDataLst>
              <p:tags r:id="rId52"/>
            </p:custDataLst>
          </p:nvPr>
        </p:nvSpPr>
        <p:spPr>
          <a:xfrm>
            <a:off x="10692932" y="4338179"/>
            <a:ext cx="376177" cy="2059691"/>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民事权利有限制</a:t>
            </a:r>
          </a:p>
        </p:txBody>
      </p:sp>
      <p:sp>
        <p:nvSpPr>
          <p:cNvPr id="62" name="圆角矩形 61" title=""/>
          <p:cNvSpPr/>
          <p:nvPr>
            <p:custDataLst>
              <p:tags r:id="rId53"/>
            </p:custDataLst>
          </p:nvPr>
        </p:nvSpPr>
        <p:spPr>
          <a:xfrm>
            <a:off x="10461451"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权利行使</a:t>
            </a:r>
          </a:p>
          <a:p>
            <a:pPr algn="ctr"/>
            <a:r>
              <a:rPr lang="zh-CN" altLang="en-US" sz="1560" b="1">
                <a:solidFill>
                  <a:schemeClr val="tx1"/>
                </a:solidFill>
              </a:rPr>
              <a:t>注意界限</a:t>
            </a:r>
          </a:p>
        </p:txBody>
      </p:sp>
      <p:sp>
        <p:nvSpPr>
          <p:cNvPr id="64" name="圆角矩形 63" title=""/>
          <p:cNvSpPr/>
          <p:nvPr>
            <p:custDataLst>
              <p:tags r:id="rId54"/>
            </p:custDataLst>
          </p:nvPr>
        </p:nvSpPr>
        <p:spPr>
          <a:xfrm>
            <a:off x="11175476" y="4339417"/>
            <a:ext cx="387313" cy="2074540"/>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妥善处理相邻关系</a:t>
            </a:r>
            <a:endParaRPr lang="zh-CN" altLang="en-US" sz="1560" b="1"/>
          </a:p>
        </p:txBody>
      </p:sp>
      <p:sp>
        <p:nvSpPr>
          <p:cNvPr id="65" name="圆角矩形 64" title=""/>
          <p:cNvSpPr/>
          <p:nvPr>
            <p:custDataLst>
              <p:tags r:id="rId55"/>
            </p:custDataLst>
          </p:nvPr>
        </p:nvSpPr>
        <p:spPr>
          <a:xfrm>
            <a:off x="9110529" y="4329518"/>
            <a:ext cx="651503"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权利行为的法律责任</a:t>
            </a:r>
            <a:endParaRPr lang="zh-CN" altLang="en-US" sz="1560" b="1"/>
          </a:p>
        </p:txBody>
      </p:sp>
      <p:sp>
        <p:nvSpPr>
          <p:cNvPr id="68" name="圆角矩形 67" title=""/>
          <p:cNvSpPr/>
          <p:nvPr>
            <p:custDataLst>
              <p:tags r:id="rId56"/>
            </p:custDataLst>
          </p:nvPr>
        </p:nvSpPr>
        <p:spPr>
          <a:xfrm>
            <a:off x="9867832" y="4354266"/>
            <a:ext cx="651503"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侵权责任中的情理法</a:t>
            </a:r>
            <a:endParaRPr lang="zh-CN" altLang="en-US" sz="1560" b="1"/>
          </a:p>
        </p:txBody>
      </p:sp>
      <p:sp>
        <p:nvSpPr>
          <p:cNvPr id="3" name="圆角矩形 45" title=""/>
          <p:cNvSpPr/>
          <p:nvPr>
            <p:custDataLst>
              <p:tags r:id="rId57"/>
            </p:custDataLst>
          </p:nvPr>
        </p:nvSpPr>
        <p:spPr>
          <a:xfrm>
            <a:off x="821649" y="535416"/>
            <a:ext cx="1375591" cy="907256"/>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大单元教学</a:t>
            </a:r>
          </a:p>
        </p:txBody>
      </p:sp>
    </p:spTree>
    <p:custDataLst>
      <p:tags r:id="rId58"/>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标题 1" title=""/>
          <p:cNvSpPr>
            <a:spLocks noGrp="1"/>
          </p:cNvSpPr>
          <p:nvPr>
            <p:ph type="ctrTitle"/>
            <p:custDataLst>
              <p:tags r:id="rId4"/>
            </p:custDataLst>
          </p:nvPr>
        </p:nvSpPr>
        <p:spPr>
          <a:xfrm>
            <a:off x="1194318" y="2423331"/>
            <a:ext cx="9189924" cy="1728306"/>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a:glow rad="127000">
              <a:schemeClr val="accent3">
                <a:lumMod val="60000"/>
                <a:lumOff val="40000"/>
              </a:schemeClr>
            </a:glow>
            <a:outerShdw blurRad="50800" dist="50800" dir="5400000" algn="ctr" rotWithShape="0">
              <a:schemeClr val="accent6">
                <a:lumMod val="40000"/>
                <a:lumOff val="60000"/>
                <a:alpha val="100000"/>
              </a:schemeClr>
            </a:outerShdw>
          </a:effectLst>
        </p:spPr>
        <p:txBody>
          <a:bodyPr anchor="ctr" anchorCtr="0">
            <a:normAutofit/>
          </a:bodyPr>
          <a:lstStyle/>
          <a:p>
            <a:pPr>
              <a:lnSpc>
                <a:spcPts val="7000"/>
              </a:lnSpc>
            </a:pPr>
            <a:r>
              <a:rPr lang="zh-CN" altLang="en-US" sz="4400">
                <a:solidFill>
                  <a:srgbClr val="C00000"/>
                </a:solidFill>
              </a:rPr>
              <a:t>第四课</a:t>
            </a:r>
            <a:r>
              <a:rPr lang="zh-CN" altLang="zh-CN" sz="4400">
                <a:solidFill>
                  <a:srgbClr val="C00000"/>
                </a:solidFill>
              </a:rPr>
              <a:t>  </a:t>
            </a:r>
            <a:r>
              <a:rPr lang="zh-CN" altLang="en-US" sz="4400">
                <a:solidFill>
                  <a:srgbClr val="C00000"/>
                </a:solidFill>
              </a:rPr>
              <a:t>侵权责任与权利界限</a:t>
            </a:r>
            <a:endParaRPr lang="zh-CN" sz="4400">
              <a:solidFill>
                <a:srgbClr val="C00000"/>
              </a:solidFill>
            </a:endParaRPr>
          </a:p>
        </p:txBody>
      </p:sp>
      <p:sp>
        <p:nvSpPr>
          <p:cNvPr id="3" name="圆角矩形 2" title=""/>
          <p:cNvSpPr/>
          <p:nvPr>
            <p:custDataLst>
              <p:tags r:id="rId5"/>
            </p:custDataLst>
          </p:nvPr>
        </p:nvSpPr>
        <p:spPr>
          <a:xfrm>
            <a:off x="556261" y="828040"/>
            <a:ext cx="4360972" cy="7277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选择性必修</a:t>
            </a:r>
            <a:r>
              <a:rPr lang="en-US" altLang="zh-CN"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2</a:t>
            </a: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　法律与生活</a:t>
            </a:r>
          </a:p>
        </p:txBody>
      </p:sp>
    </p:spTree>
    <p:custDataLst>
      <p:tags r:id="rId6"/>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 presetClass="entr" presetSubtype="16"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500"/>
                                        <p:tgtEl>
                                          <p:spTgt spid="3"/>
                                        </p:tgtEl>
                                      </p:cBhvr>
                                    </p:animEffect>
                                  </p:childTnLst>
                                </p:cTn>
                              </p:par>
                            </p:childTnLst>
                          </p:cTn>
                        </p:par>
                        <p:par>
                          <p:cTn id="8" fill="hold" nodeType="afterGroup">
                            <p:stCondLst>
                              <p:cond delay="500"/>
                            </p:stCondLst>
                            <p:childTnLst>
                              <p:par>
                                <p:cTn id="9" presetID="16" presetClass="entr" presetSubtype="21" dur="500" fill="hold" grpId="1"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圆角矩形 4" title=""/>
          <p:cNvSpPr/>
          <p:nvPr>
            <p:custDataLst>
              <p:tags r:id="rId3"/>
            </p:custDataLst>
          </p:nvPr>
        </p:nvSpPr>
        <p:spPr>
          <a:xfrm>
            <a:off x="2404249" y="4620607"/>
            <a:ext cx="1691512" cy="790074"/>
          </a:xfrm>
          <a:prstGeom prst="rect">
            <a:avLst/>
          </a:prstGeom>
          <a:solidFill>
            <a:schemeClr val="accent5">
              <a:lumMod val="75000"/>
            </a:schemeClr>
          </a:solidFill>
        </p:spPr>
        <p:style>
          <a:lnRef idx="0">
            <a:schemeClr val="accent2"/>
          </a:lnRef>
          <a:fillRef idx="3">
            <a:schemeClr val="accent2"/>
          </a:fillRef>
          <a:effectRef idx="3">
            <a:schemeClr val="accent2"/>
          </a:effectRef>
          <a:fontRef idx="minor">
            <a:schemeClr val="lt1"/>
          </a:fontRef>
        </p:style>
        <p:txBody>
          <a:bodyPr vertOverflow="overflow" horzOverflow="overflow" vert="horz" wrap="square" lIns="74165" tIns="74165" rIns="74165" bIns="7416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defTabSz="889000" eaLnBrk="0" hangingPunct="0">
              <a:buClrTx/>
              <a:buSzTx/>
              <a:buFontTx/>
              <a:defRPr/>
            </a:pPr>
            <a:r>
              <a:rPr lang="zh-CN" altLang="en-US" sz="2340" b="1" kern="100">
                <a:solidFill>
                  <a:schemeClr val="bg1"/>
                </a:solidFill>
                <a:latin typeface="微软雅黑" panose="020b0503020204020204" pitchFamily="34" charset="-122"/>
                <a:ea typeface="微软雅黑" panose="020b0503020204020204" pitchFamily="34" charset="-122"/>
                <a:cs typeface="华文新魏" panose="02010800040101010101" pitchFamily="2" charset="-122"/>
                <a:sym typeface="+mn-ea"/>
              </a:rPr>
              <a:t>权力行使 注意界限</a:t>
            </a:r>
          </a:p>
        </p:txBody>
      </p:sp>
      <p:sp>
        <p:nvSpPr>
          <p:cNvPr id="4" name="文本框 3" title=""/>
          <p:cNvSpPr txBox="1"/>
          <p:nvPr>
            <p:custDataLst>
              <p:tags r:id="rId4"/>
            </p:custDataLst>
          </p:nvPr>
        </p:nvSpPr>
        <p:spPr>
          <a:xfrm>
            <a:off x="4504719" y="2587575"/>
            <a:ext cx="1683469" cy="727585"/>
          </a:xfrm>
          <a:prstGeom prst="rect">
            <a:avLst/>
          </a:prstGeom>
          <a:solidFill>
            <a:schemeClr val="accent1">
              <a:lumMod val="75000"/>
            </a:schemeClr>
          </a:solid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altLang="en-US" sz="2340" b="1" noProof="0">
                <a:ln>
                  <a:noFill/>
                </a:ln>
                <a:solidFill>
                  <a:schemeClr val="bg1"/>
                </a:solidFill>
                <a:effectLst/>
                <a:uLnTx/>
                <a:uFillTx/>
                <a:latin typeface="微软雅黑" panose="020b0503020204020204" pitchFamily="34" charset="-122"/>
                <a:ea typeface="微软雅黑" panose="020b0503020204020204" pitchFamily="34" charset="-122"/>
                <a:sym typeface="+mn-ea"/>
              </a:rPr>
              <a:t>侵权责任中</a:t>
            </a:r>
          </a:p>
          <a:p>
            <a:pPr lvl="0" algn="ctr">
              <a:lnSpc>
                <a:spcPct val="90000"/>
              </a:lnSpc>
              <a:buClrTx/>
              <a:buSzTx/>
              <a:buFontTx/>
            </a:pPr>
            <a:r>
              <a:rPr lang="zh-CN" altLang="en-US" sz="2340" b="1" noProof="0">
                <a:ln>
                  <a:noFill/>
                </a:ln>
                <a:solidFill>
                  <a:schemeClr val="bg1"/>
                </a:solidFill>
                <a:effectLst/>
                <a:uLnTx/>
                <a:uFillTx/>
                <a:latin typeface="微软雅黑" panose="020b0503020204020204" pitchFamily="34" charset="-122"/>
                <a:ea typeface="微软雅黑" panose="020b0503020204020204" pitchFamily="34" charset="-122"/>
                <a:sym typeface="+mn-ea"/>
              </a:rPr>
              <a:t>的</a:t>
            </a:r>
            <a:r>
              <a:rPr lang="zh-CN" sz="2340" b="1" noProof="0">
                <a:ln>
                  <a:noFill/>
                </a:ln>
                <a:solidFill>
                  <a:srgbClr val="FFFF00"/>
                </a:solidFill>
                <a:effectLst/>
                <a:uLnTx/>
                <a:uFillTx/>
                <a:latin typeface="微软雅黑" panose="020b0503020204020204" pitchFamily="34" charset="-122"/>
                <a:ea typeface="微软雅黑" panose="020b0503020204020204" pitchFamily="34" charset="-122"/>
                <a:sym typeface="+mn-ea"/>
              </a:rPr>
              <a:t>情理法</a:t>
            </a:r>
          </a:p>
        </p:txBody>
      </p:sp>
      <p:sp>
        <p:nvSpPr>
          <p:cNvPr id="10" name="文本框 9" title=""/>
          <p:cNvSpPr txBox="1"/>
          <p:nvPr>
            <p:custDataLst>
              <p:tags r:id="rId5"/>
            </p:custDataLst>
          </p:nvPr>
        </p:nvSpPr>
        <p:spPr>
          <a:xfrm>
            <a:off x="4467597" y="5289416"/>
            <a:ext cx="1652534" cy="756045"/>
          </a:xfrm>
          <a:prstGeom prst="rect">
            <a:avLst/>
          </a:prstGeom>
          <a:solidFill>
            <a:schemeClr val="accent1">
              <a:lumMod val="75000"/>
            </a:schemeClr>
          </a:solid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sz="2340" b="1" noProof="0">
                <a:ln>
                  <a:noFill/>
                </a:ln>
                <a:solidFill>
                  <a:schemeClr val="bg1"/>
                </a:solidFill>
                <a:effectLst/>
                <a:uLnTx/>
                <a:uFillTx/>
                <a:latin typeface="微软雅黑" panose="020b0503020204020204" pitchFamily="34" charset="-122"/>
                <a:ea typeface="微软雅黑" panose="020b0503020204020204" pitchFamily="34" charset="-122"/>
                <a:sym typeface="+mn-ea"/>
              </a:rPr>
              <a:t>妥善处理</a:t>
            </a:r>
          </a:p>
          <a:p>
            <a:pPr lvl="0" algn="ctr">
              <a:lnSpc>
                <a:spcPct val="90000"/>
              </a:lnSpc>
              <a:buClrTx/>
              <a:buSzTx/>
              <a:buFontTx/>
            </a:pPr>
            <a:r>
              <a:rPr lang="zh-CN" sz="2340" b="1" noProof="0">
                <a:ln>
                  <a:noFill/>
                </a:ln>
                <a:solidFill>
                  <a:srgbClr val="FFFF00"/>
                </a:solidFill>
                <a:effectLst/>
                <a:uLnTx/>
                <a:uFillTx/>
                <a:latin typeface="微软雅黑" panose="020b0503020204020204" pitchFamily="34" charset="-122"/>
                <a:ea typeface="微软雅黑" panose="020b0503020204020204" pitchFamily="34" charset="-122"/>
                <a:sym typeface="+mn-ea"/>
              </a:rPr>
              <a:t>相邻关系</a:t>
            </a:r>
            <a:endParaRPr lang="zh-CN" sz="2340" b="1" noProof="0">
              <a:ln>
                <a:noFill/>
              </a:ln>
              <a:solidFill>
                <a:schemeClr val="bg1"/>
              </a:solidFill>
              <a:effectLst/>
              <a:uLnTx/>
              <a:uFillTx/>
              <a:latin typeface="微软雅黑" panose="020b0503020204020204" pitchFamily="34" charset="-122"/>
              <a:ea typeface="微软雅黑" panose="020b0503020204020204" pitchFamily="34" charset="-122"/>
              <a:sym typeface="+mn-ea"/>
            </a:endParaRPr>
          </a:p>
        </p:txBody>
      </p:sp>
      <p:sp>
        <p:nvSpPr>
          <p:cNvPr id="20" name="文本框 19" title=""/>
          <p:cNvSpPr txBox="1"/>
          <p:nvPr>
            <p:custDataLst>
              <p:tags r:id="rId6"/>
            </p:custDataLst>
          </p:nvPr>
        </p:nvSpPr>
        <p:spPr>
          <a:xfrm>
            <a:off x="6600858" y="1861227"/>
            <a:ext cx="1424855"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mn-ea"/>
              </a:rPr>
              <a:t>诉讼时效</a:t>
            </a:r>
          </a:p>
        </p:txBody>
      </p:sp>
      <p:sp>
        <p:nvSpPr>
          <p:cNvPr id="26" name="文本框 25" title=""/>
          <p:cNvSpPr txBox="1"/>
          <p:nvPr>
            <p:custDataLst>
              <p:tags r:id="rId7"/>
            </p:custDataLst>
          </p:nvPr>
        </p:nvSpPr>
        <p:spPr>
          <a:xfrm>
            <a:off x="6580441" y="3180285"/>
            <a:ext cx="3107705"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宋体" panose="02010600030101010101" pitchFamily="2" charset="-122"/>
              </a:rPr>
              <a:t>法律规定侵权责任的意义</a:t>
            </a:r>
          </a:p>
        </p:txBody>
      </p:sp>
      <p:sp>
        <p:nvSpPr>
          <p:cNvPr id="12" name="文本框 11" title=""/>
          <p:cNvSpPr txBox="1"/>
          <p:nvPr>
            <p:custDataLst>
              <p:tags r:id="rId8"/>
            </p:custDataLst>
          </p:nvPr>
        </p:nvSpPr>
        <p:spPr>
          <a:xfrm>
            <a:off x="8025094" y="2715026"/>
            <a:ext cx="3211646" cy="376785"/>
          </a:xfrm>
          <a:prstGeom prst="rect">
            <a:avLst/>
          </a:prstGeom>
          <a:solidFill>
            <a:schemeClr val="accent1">
              <a:lumMod val="60000"/>
              <a:lumOff val="40000"/>
            </a:schemeClr>
          </a:solidFill>
          <a:ln>
            <a:solidFill>
              <a:schemeClr val="accent1"/>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tabLst>
                <a:tab pos="2626995"/>
              </a:tabLst>
            </a:pPr>
            <a:r>
              <a:rPr sz="1950" b="1">
                <a:solidFill>
                  <a:schemeClr val="tx1"/>
                </a:solidFill>
                <a:effectLst/>
                <a:latin typeface="华文新魏" panose="02010800040101010101" pitchFamily="2" charset="-122"/>
                <a:ea typeface="华文新魏" panose="02010800040101010101" pitchFamily="2" charset="-122"/>
                <a:sym typeface="+mn-ea"/>
              </a:rPr>
              <a:t>过错推定与无过错侵权责任</a:t>
            </a:r>
          </a:p>
        </p:txBody>
      </p:sp>
      <p:sp>
        <p:nvSpPr>
          <p:cNvPr id="23" name="文本框 22" title=""/>
          <p:cNvSpPr txBox="1"/>
          <p:nvPr>
            <p:custDataLst>
              <p:tags r:id="rId9"/>
            </p:custDataLst>
          </p:nvPr>
        </p:nvSpPr>
        <p:spPr>
          <a:xfrm>
            <a:off x="437515" y="3124835"/>
            <a:ext cx="1402080" cy="1110615"/>
          </a:xfrm>
          <a:prstGeom prst="rect">
            <a:avLst/>
          </a:prstGeom>
          <a:solidFill>
            <a:schemeClr val="accent2">
              <a:lumMod val="20000"/>
              <a:lumOff val="80000"/>
            </a:schemeClr>
          </a:solid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340" b="1">
                <a:solidFill>
                  <a:srgbClr val="002060"/>
                </a:solidFill>
                <a:latin typeface="微软雅黑" panose="020b0503020204020204" pitchFamily="34" charset="-122"/>
                <a:ea typeface="微软雅黑" panose="020b0503020204020204" pitchFamily="34" charset="-122"/>
                <a:cs typeface="微软雅黑" panose="020b0503020204020204" pitchFamily="34" charset="-122"/>
                <a:sym typeface="+mn-ea"/>
              </a:rPr>
              <a:t>侵权责任与</a:t>
            </a:r>
          </a:p>
          <a:p>
            <a:pPr lvl="0" algn="ctr">
              <a:buClrTx/>
              <a:buSzTx/>
              <a:buFontTx/>
            </a:pPr>
            <a:r>
              <a:rPr lang="zh-CN" altLang="en-US" sz="2340" b="1">
                <a:solidFill>
                  <a:srgbClr val="002060"/>
                </a:solidFill>
                <a:latin typeface="微软雅黑" panose="020b0503020204020204" pitchFamily="34" charset="-122"/>
                <a:ea typeface="微软雅黑" panose="020b0503020204020204" pitchFamily="34" charset="-122"/>
                <a:cs typeface="微软雅黑" panose="020b0503020204020204" pitchFamily="34" charset="-122"/>
                <a:sym typeface="+mn-ea"/>
              </a:rPr>
              <a:t>权利界限</a:t>
            </a:r>
          </a:p>
        </p:txBody>
      </p:sp>
      <p:sp>
        <p:nvSpPr>
          <p:cNvPr id="25" name="左大括号 24" title=""/>
          <p:cNvSpPr/>
          <p:nvPr>
            <p:custDataLst>
              <p:tags r:id="rId10"/>
            </p:custDataLst>
          </p:nvPr>
        </p:nvSpPr>
        <p:spPr>
          <a:xfrm>
            <a:off x="1964975" y="2192472"/>
            <a:ext cx="388089" cy="2925868"/>
          </a:xfrm>
          <a:prstGeom prst="leftBrace">
            <a:avLst/>
          </a:prstGeom>
          <a:ln w="28575">
            <a:solidFill>
              <a:srgbClr val="0070C0">
                <a:alpha val="97000"/>
              </a:srgbClr>
            </a:solidFill>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33" name="文本框 37" title=""/>
          <p:cNvSpPr/>
          <p:nvPr>
            <p:custDataLst>
              <p:tags r:id="rId11"/>
            </p:custDataLst>
          </p:nvPr>
        </p:nvSpPr>
        <p:spPr>
          <a:xfrm>
            <a:off x="2366043" y="1830292"/>
            <a:ext cx="1690786" cy="872075"/>
          </a:xfrm>
          <a:prstGeom prst="rect">
            <a:avLst/>
          </a:prstGeom>
          <a:solidFill>
            <a:schemeClr val="accent5">
              <a:lumMod val="75000"/>
            </a:schemeClr>
          </a:solidFill>
        </p:spPr>
        <p:style>
          <a:lnRef idx="0">
            <a:schemeClr val="accent2"/>
          </a:lnRef>
          <a:fillRef idx="3">
            <a:schemeClr val="accent2"/>
          </a:fillRef>
          <a:effectRef idx="3">
            <a:schemeClr val="accent2"/>
          </a:effectRef>
          <a:fontRef idx="minor">
            <a:schemeClr val="lt1"/>
          </a:fontRef>
        </p:style>
        <p:txBody>
          <a:bodyPr vertOverflow="overflow" horzOverflow="overflow" vert="horz" wrap="square" lIns="74165" tIns="74165" rIns="74165" bIns="7416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defTabSz="889000" eaLnBrk="0" hangingPunct="0">
              <a:buClrTx/>
              <a:buSzTx/>
              <a:buFontTx/>
              <a:defRPr/>
            </a:pPr>
            <a:r>
              <a:rPr lang="zh-CN" altLang="en-US" sz="2340" b="1" kern="100">
                <a:solidFill>
                  <a:schemeClr val="bg1"/>
                </a:solidFill>
                <a:latin typeface="微软雅黑" panose="020b0503020204020204" pitchFamily="34" charset="-122"/>
                <a:ea typeface="微软雅黑" panose="020b0503020204020204" pitchFamily="34" charset="-122"/>
                <a:cs typeface="华文新魏" panose="02010800040101010101" pitchFamily="2" charset="-122"/>
                <a:sym typeface="+mn-ea"/>
              </a:rPr>
              <a:t>权利保障 于法有据</a:t>
            </a:r>
            <a:endParaRPr lang="zh-CN" altLang="en-US" sz="2340" b="1" kern="100">
              <a:solidFill>
                <a:srgbClr val="FFFF00"/>
              </a:solidFill>
              <a:latin typeface="华文新魏" panose="02010800040101010101" pitchFamily="2" charset="-122"/>
              <a:ea typeface="华文新魏" panose="02010800040101010101" pitchFamily="2" charset="-122"/>
              <a:cs typeface="华文新魏" panose="02010800040101010101" pitchFamily="2" charset="-122"/>
              <a:sym typeface="+mn-ea"/>
            </a:endParaRPr>
          </a:p>
        </p:txBody>
      </p:sp>
      <p:sp>
        <p:nvSpPr>
          <p:cNvPr id="34" name="左大括号 33" title=""/>
          <p:cNvSpPr/>
          <p:nvPr>
            <p:custDataLst>
              <p:tags r:id="rId12"/>
            </p:custDataLst>
          </p:nvPr>
        </p:nvSpPr>
        <p:spPr>
          <a:xfrm>
            <a:off x="4117457" y="1579791"/>
            <a:ext cx="278123" cy="1538329"/>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36" name="文本框 35" title=""/>
          <p:cNvSpPr txBox="1"/>
          <p:nvPr>
            <p:custDataLst>
              <p:tags r:id="rId13"/>
            </p:custDataLst>
          </p:nvPr>
        </p:nvSpPr>
        <p:spPr>
          <a:xfrm>
            <a:off x="4476877" y="1326674"/>
            <a:ext cx="1668621" cy="692938"/>
          </a:xfrm>
          <a:prstGeom prst="rect">
            <a:avLst/>
          </a:prstGeom>
          <a:solidFill>
            <a:schemeClr val="accent1">
              <a:lumMod val="75000"/>
            </a:schemeClr>
          </a:solidFill>
          <a:ln>
            <a:no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sz="2340" b="1" noProof="0">
                <a:ln>
                  <a:noFill/>
                </a:ln>
                <a:solidFill>
                  <a:srgbClr val="FFFF00"/>
                </a:solidFill>
                <a:effectLst/>
                <a:uLnTx/>
                <a:uFillTx/>
                <a:latin typeface="微软雅黑" panose="020b0503020204020204" pitchFamily="34" charset="-122"/>
                <a:ea typeface="微软雅黑" panose="020b0503020204020204" pitchFamily="34" charset="-122"/>
                <a:sym typeface="+mn-ea"/>
              </a:rPr>
              <a:t>侵权行为</a:t>
            </a:r>
            <a:endParaRPr lang="zh-CN" altLang="en-US" sz="2340" b="1" noProof="0">
              <a:ln>
                <a:noFill/>
              </a:ln>
              <a:solidFill>
                <a:schemeClr val="bg1"/>
              </a:solidFill>
              <a:effectLst/>
              <a:uLnTx/>
              <a:uFillTx/>
              <a:latin typeface="微软雅黑" panose="020b0503020204020204" pitchFamily="34" charset="-122"/>
              <a:ea typeface="微软雅黑" panose="020b0503020204020204" pitchFamily="34" charset="-122"/>
              <a:sym typeface="+mn-ea"/>
            </a:endParaRPr>
          </a:p>
          <a:p>
            <a:pPr lvl="0" algn="ctr">
              <a:lnSpc>
                <a:spcPct val="90000"/>
              </a:lnSpc>
              <a:buClrTx/>
              <a:buSzTx/>
              <a:buFontTx/>
            </a:pPr>
            <a:r>
              <a:rPr lang="zh-CN" altLang="en-US" sz="2340" b="1" noProof="0">
                <a:ln>
                  <a:noFill/>
                </a:ln>
                <a:solidFill>
                  <a:schemeClr val="bg1"/>
                </a:solidFill>
                <a:effectLst/>
                <a:uLnTx/>
                <a:uFillTx/>
                <a:latin typeface="微软雅黑" panose="020b0503020204020204" pitchFamily="34" charset="-122"/>
                <a:ea typeface="微软雅黑" panose="020b0503020204020204" pitchFamily="34" charset="-122"/>
                <a:sym typeface="+mn-ea"/>
              </a:rPr>
              <a:t>的法律责任</a:t>
            </a:r>
          </a:p>
        </p:txBody>
      </p:sp>
      <p:sp>
        <p:nvSpPr>
          <p:cNvPr id="39" name="左大括号 38" title=""/>
          <p:cNvSpPr/>
          <p:nvPr>
            <p:custDataLst>
              <p:tags r:id="rId14"/>
            </p:custDataLst>
          </p:nvPr>
        </p:nvSpPr>
        <p:spPr>
          <a:xfrm>
            <a:off x="4147124" y="4148412"/>
            <a:ext cx="244130" cy="158901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47" name="文本框 46" title=""/>
          <p:cNvSpPr txBox="1"/>
          <p:nvPr>
            <p:custDataLst>
              <p:tags r:id="rId15"/>
            </p:custDataLst>
          </p:nvPr>
        </p:nvSpPr>
        <p:spPr>
          <a:xfrm>
            <a:off x="4416864" y="3910345"/>
            <a:ext cx="1716260" cy="774606"/>
          </a:xfrm>
          <a:prstGeom prst="rect">
            <a:avLst/>
          </a:prstGeom>
          <a:solidFill>
            <a:schemeClr val="accent1">
              <a:lumMod val="75000"/>
            </a:schemeClr>
          </a:solid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sz="2340" b="1" noProof="0">
                <a:ln>
                  <a:noFill/>
                </a:ln>
                <a:solidFill>
                  <a:schemeClr val="bg1"/>
                </a:solidFill>
                <a:effectLst/>
                <a:uLnTx/>
                <a:uFillTx/>
                <a:latin typeface="微软雅黑" panose="020b0503020204020204" pitchFamily="34" charset="-122"/>
                <a:ea typeface="微软雅黑" panose="020b0503020204020204" pitchFamily="34" charset="-122"/>
                <a:sym typeface="+mn-ea"/>
              </a:rPr>
              <a:t>民事权利</a:t>
            </a:r>
          </a:p>
          <a:p>
            <a:pPr lvl="0" algn="ctr">
              <a:lnSpc>
                <a:spcPct val="90000"/>
              </a:lnSpc>
              <a:buClrTx/>
              <a:buSzTx/>
              <a:buFontTx/>
            </a:pPr>
            <a:r>
              <a:rPr lang="zh-CN" sz="2340" b="1" noProof="0">
                <a:ln>
                  <a:noFill/>
                </a:ln>
                <a:solidFill>
                  <a:srgbClr val="FFFF00"/>
                </a:solidFill>
                <a:effectLst/>
                <a:uLnTx/>
                <a:uFillTx/>
                <a:latin typeface="微软雅黑" panose="020b0503020204020204" pitchFamily="34" charset="-122"/>
                <a:ea typeface="微软雅黑" panose="020b0503020204020204" pitchFamily="34" charset="-122"/>
                <a:sym typeface="+mn-ea"/>
              </a:rPr>
              <a:t>有限制</a:t>
            </a:r>
          </a:p>
        </p:txBody>
      </p:sp>
      <p:sp>
        <p:nvSpPr>
          <p:cNvPr id="50" name="左大括号 49" title=""/>
          <p:cNvSpPr/>
          <p:nvPr>
            <p:custDataLst>
              <p:tags r:id="rId16"/>
            </p:custDataLst>
          </p:nvPr>
        </p:nvSpPr>
        <p:spPr>
          <a:xfrm>
            <a:off x="6249116" y="1099564"/>
            <a:ext cx="271325" cy="111311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1" name="左大括号 50" title=""/>
          <p:cNvSpPr/>
          <p:nvPr>
            <p:custDataLst>
              <p:tags r:id="rId17"/>
            </p:custDataLst>
          </p:nvPr>
        </p:nvSpPr>
        <p:spPr>
          <a:xfrm>
            <a:off x="6262095" y="2459278"/>
            <a:ext cx="266380" cy="1063666"/>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2" name="左大括号 51" title=""/>
          <p:cNvSpPr/>
          <p:nvPr>
            <p:custDataLst>
              <p:tags r:id="rId18"/>
            </p:custDataLst>
          </p:nvPr>
        </p:nvSpPr>
        <p:spPr>
          <a:xfrm>
            <a:off x="6244172" y="3650881"/>
            <a:ext cx="271325" cy="111311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3" name="左大括号 52" title=""/>
          <p:cNvSpPr/>
          <p:nvPr>
            <p:custDataLst>
              <p:tags r:id="rId19"/>
            </p:custDataLst>
          </p:nvPr>
        </p:nvSpPr>
        <p:spPr>
          <a:xfrm>
            <a:off x="6261813" y="5069161"/>
            <a:ext cx="210975" cy="1035696"/>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4" name="文本框 53" title=""/>
          <p:cNvSpPr txBox="1"/>
          <p:nvPr>
            <p:custDataLst>
              <p:tags r:id="rId20"/>
            </p:custDataLst>
          </p:nvPr>
        </p:nvSpPr>
        <p:spPr>
          <a:xfrm>
            <a:off x="6594671" y="1015471"/>
            <a:ext cx="1407531"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950" b="1">
                <a:solidFill>
                  <a:schemeClr val="tx1"/>
                </a:solidFill>
                <a:latin typeface="华文新魏" panose="02010800040101010101" pitchFamily="2" charset="-122"/>
                <a:ea typeface="华文新魏" panose="02010800040101010101" pitchFamily="2" charset="-122"/>
                <a:sym typeface="+mn-ea"/>
              </a:rPr>
              <a:t>法律依据</a:t>
            </a:r>
          </a:p>
        </p:txBody>
      </p:sp>
      <p:sp>
        <p:nvSpPr>
          <p:cNvPr id="55" name="文本框 54" title=""/>
          <p:cNvSpPr txBox="1"/>
          <p:nvPr>
            <p:custDataLst>
              <p:tags r:id="rId21"/>
            </p:custDataLst>
          </p:nvPr>
        </p:nvSpPr>
        <p:spPr>
          <a:xfrm>
            <a:off x="6600858" y="1438039"/>
            <a:ext cx="2472305"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mn-ea"/>
              </a:rPr>
              <a:t>侵权责任的承担方式</a:t>
            </a:r>
          </a:p>
        </p:txBody>
      </p:sp>
      <p:sp>
        <p:nvSpPr>
          <p:cNvPr id="56" name="文本框 55" title=""/>
          <p:cNvSpPr txBox="1"/>
          <p:nvPr>
            <p:custDataLst>
              <p:tags r:id="rId22"/>
            </p:custDataLst>
          </p:nvPr>
        </p:nvSpPr>
        <p:spPr>
          <a:xfrm>
            <a:off x="6590899" y="2307855"/>
            <a:ext cx="1445004"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mn-ea"/>
              </a:rPr>
              <a:t>一般规定</a:t>
            </a:r>
          </a:p>
        </p:txBody>
      </p:sp>
      <p:sp>
        <p:nvSpPr>
          <p:cNvPr id="57" name="文本框 56" title=""/>
          <p:cNvSpPr txBox="1"/>
          <p:nvPr>
            <p:custDataLst>
              <p:tags r:id="rId23"/>
            </p:custDataLst>
          </p:nvPr>
        </p:nvSpPr>
        <p:spPr>
          <a:xfrm>
            <a:off x="6590899" y="2729366"/>
            <a:ext cx="1449948"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mn-ea"/>
              </a:rPr>
              <a:t>特殊规定</a:t>
            </a:r>
          </a:p>
        </p:txBody>
      </p:sp>
      <p:sp>
        <p:nvSpPr>
          <p:cNvPr id="58" name="文本框 57" title=""/>
          <p:cNvSpPr txBox="1"/>
          <p:nvPr>
            <p:custDataLst>
              <p:tags r:id="rId24"/>
            </p:custDataLst>
          </p:nvPr>
        </p:nvSpPr>
        <p:spPr>
          <a:xfrm>
            <a:off x="8054904" y="2279425"/>
            <a:ext cx="1891316"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tabLst>
                <a:tab pos="2626995"/>
              </a:tabLst>
            </a:pPr>
            <a:r>
              <a:rPr sz="1950" b="1">
                <a:solidFill>
                  <a:schemeClr val="tx1"/>
                </a:solidFill>
                <a:effectLst/>
                <a:latin typeface="华文新魏" panose="02010800040101010101" pitchFamily="2" charset="-122"/>
                <a:ea typeface="华文新魏" panose="02010800040101010101" pitchFamily="2" charset="-122"/>
                <a:sym typeface="+mn-ea"/>
              </a:rPr>
              <a:t>过错侵权责任</a:t>
            </a:r>
            <a:endParaRPr lang="zh-CN" altLang="en-US" sz="1950" b="1">
              <a:solidFill>
                <a:schemeClr val="tx1"/>
              </a:solidFill>
              <a:effectLst/>
              <a:latin typeface="华文新魏" panose="02010800040101010101" pitchFamily="2" charset="-122"/>
              <a:ea typeface="华文新魏" panose="02010800040101010101" pitchFamily="2" charset="-122"/>
              <a:sym typeface="+mn-ea"/>
            </a:endParaRPr>
          </a:p>
        </p:txBody>
      </p:sp>
      <p:sp>
        <p:nvSpPr>
          <p:cNvPr id="59" name="文本框 58" title=""/>
          <p:cNvSpPr txBox="1"/>
          <p:nvPr>
            <p:custDataLst>
              <p:tags r:id="rId25"/>
            </p:custDataLst>
          </p:nvPr>
        </p:nvSpPr>
        <p:spPr>
          <a:xfrm>
            <a:off x="6577301" y="3640991"/>
            <a:ext cx="3279380" cy="349817"/>
          </a:xfrm>
          <a:prstGeom prst="rect">
            <a:avLst/>
          </a:prstGeom>
          <a:solidFill>
            <a:schemeClr val="accent1">
              <a:lumMod val="60000"/>
              <a:lumOff val="40000"/>
            </a:schemeClr>
          </a:solidFill>
          <a:ln>
            <a:solidFill>
              <a:schemeClr val="accent1"/>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mn-ea"/>
              </a:rPr>
              <a:t>民事权利行使的界限和要求</a:t>
            </a:r>
          </a:p>
          <a:p>
            <a:pPr lvl="0" algn="ctr">
              <a:buClrTx/>
              <a:buSzTx/>
              <a:buFontTx/>
            </a:pPr>
            <a:endParaRPr lang="zh-CN" altLang="en-US" sz="1950" b="1">
              <a:solidFill>
                <a:schemeClr val="tx1"/>
              </a:solidFill>
              <a:latin typeface="华文新魏" panose="02010800040101010101" pitchFamily="2" charset="-122"/>
              <a:ea typeface="华文新魏" panose="02010800040101010101" pitchFamily="2" charset="-122"/>
              <a:sym typeface="+mn-ea"/>
            </a:endParaRPr>
          </a:p>
        </p:txBody>
      </p:sp>
      <p:sp>
        <p:nvSpPr>
          <p:cNvPr id="60" name="文本框 59" title=""/>
          <p:cNvSpPr txBox="1"/>
          <p:nvPr>
            <p:custDataLst>
              <p:tags r:id="rId26"/>
            </p:custDataLst>
          </p:nvPr>
        </p:nvSpPr>
        <p:spPr>
          <a:xfrm>
            <a:off x="6575447" y="4089078"/>
            <a:ext cx="1681100"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mn-ea"/>
              </a:rPr>
              <a:t>名誉权的界限</a:t>
            </a:r>
          </a:p>
        </p:txBody>
      </p:sp>
      <p:sp>
        <p:nvSpPr>
          <p:cNvPr id="61" name="文本框 60" title=""/>
          <p:cNvSpPr txBox="1"/>
          <p:nvPr>
            <p:custDataLst>
              <p:tags r:id="rId27"/>
            </p:custDataLst>
          </p:nvPr>
        </p:nvSpPr>
        <p:spPr>
          <a:xfrm>
            <a:off x="6597145" y="4539558"/>
            <a:ext cx="1711929"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mn-ea"/>
              </a:rPr>
              <a:t>著作权的界限</a:t>
            </a:r>
          </a:p>
        </p:txBody>
      </p:sp>
      <p:sp>
        <p:nvSpPr>
          <p:cNvPr id="62" name="文本框 61" title=""/>
          <p:cNvSpPr txBox="1"/>
          <p:nvPr>
            <p:custDataLst>
              <p:tags r:id="rId28"/>
            </p:custDataLst>
          </p:nvPr>
        </p:nvSpPr>
        <p:spPr>
          <a:xfrm>
            <a:off x="6597145" y="4998011"/>
            <a:ext cx="1954322"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mn-ea"/>
              </a:rPr>
              <a:t>实质、主要类型</a:t>
            </a:r>
          </a:p>
        </p:txBody>
      </p:sp>
      <p:sp>
        <p:nvSpPr>
          <p:cNvPr id="63" name="文本框 62" title=""/>
          <p:cNvSpPr txBox="1"/>
          <p:nvPr>
            <p:custDataLst>
              <p:tags r:id="rId29"/>
            </p:custDataLst>
          </p:nvPr>
        </p:nvSpPr>
        <p:spPr>
          <a:xfrm>
            <a:off x="6597145" y="5479570"/>
            <a:ext cx="1506225"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mn-ea"/>
              </a:rPr>
              <a:t>处理原则</a:t>
            </a:r>
          </a:p>
        </p:txBody>
      </p:sp>
      <p:sp>
        <p:nvSpPr>
          <p:cNvPr id="64" name="文本框 63" title=""/>
          <p:cNvSpPr txBox="1"/>
          <p:nvPr>
            <p:custDataLst>
              <p:tags r:id="rId30"/>
            </p:custDataLst>
          </p:nvPr>
        </p:nvSpPr>
        <p:spPr>
          <a:xfrm>
            <a:off x="6596527" y="5898831"/>
            <a:ext cx="2996340" cy="391160"/>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950" b="1">
                <a:solidFill>
                  <a:schemeClr val="tx1"/>
                </a:solidFill>
                <a:latin typeface="华文新魏" panose="02010800040101010101" pitchFamily="2" charset="-122"/>
                <a:ea typeface="华文新魏" panose="02010800040101010101" pitchFamily="2" charset="-122"/>
                <a:sym typeface="+mn-ea"/>
              </a:rPr>
              <a:t>法律规定相邻关系的意义</a:t>
            </a:r>
          </a:p>
        </p:txBody>
      </p:sp>
      <p:sp>
        <p:nvSpPr>
          <p:cNvPr id="65" name="文本框 64" title=""/>
          <p:cNvSpPr txBox="1"/>
          <p:nvPr>
            <p:custDataLst>
              <p:tags r:id="rId31"/>
            </p:custDataLst>
          </p:nvPr>
        </p:nvSpPr>
        <p:spPr>
          <a:xfrm>
            <a:off x="9856431" y="5210223"/>
            <a:ext cx="1923523" cy="691515"/>
          </a:xfrm>
          <a:prstGeom prst="rect">
            <a:avLst/>
          </a:prstGeom>
          <a:solidFill>
            <a:schemeClr val="accent1">
              <a:lumMod val="60000"/>
              <a:lumOff val="40000"/>
            </a:schemeClr>
          </a:solidFill>
          <a:ln>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sz="1950" b="1">
                <a:solidFill>
                  <a:schemeClr val="tx1"/>
                </a:solidFill>
                <a:effectLst/>
                <a:latin typeface="华文新魏" panose="02010800040101010101" pitchFamily="2" charset="-122"/>
                <a:ea typeface="华文新魏" panose="02010800040101010101" pitchFamily="2" charset="-122"/>
                <a:sym typeface="+mn-ea"/>
              </a:rPr>
              <a:t>不动产权的</a:t>
            </a:r>
          </a:p>
          <a:p>
            <a:pPr lvl="0" algn="ctr">
              <a:buClrTx/>
              <a:buSzTx/>
              <a:buFontTx/>
            </a:pPr>
            <a:r>
              <a:rPr sz="1950" b="1">
                <a:solidFill>
                  <a:schemeClr val="tx1"/>
                </a:solidFill>
                <a:effectLst/>
                <a:latin typeface="华文新魏" panose="02010800040101010101" pitchFamily="2" charset="-122"/>
                <a:ea typeface="华文新魏" panose="02010800040101010101" pitchFamily="2" charset="-122"/>
                <a:sym typeface="+mn-ea"/>
              </a:rPr>
              <a:t>界限</a:t>
            </a:r>
          </a:p>
        </p:txBody>
      </p:sp>
      <p:sp>
        <p:nvSpPr>
          <p:cNvPr id="66" name="右大括号 65" title=""/>
          <p:cNvSpPr/>
          <p:nvPr>
            <p:custDataLst>
              <p:tags r:id="rId32"/>
            </p:custDataLst>
          </p:nvPr>
        </p:nvSpPr>
        <p:spPr>
          <a:xfrm>
            <a:off x="9622564" y="5074729"/>
            <a:ext cx="240672" cy="1122932"/>
          </a:xfrm>
          <a:prstGeom prst="righ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ctr">
              <a:buClrTx/>
              <a:buSzTx/>
              <a:buFontTx/>
            </a:pPr>
            <a:endParaRPr lang="zh-CN" altLang="en-US" sz="1755">
              <a:sym typeface="+mn-ea"/>
            </a:endParaRPr>
          </a:p>
        </p:txBody>
      </p:sp>
      <p:sp>
        <p:nvSpPr>
          <p:cNvPr id="2" name="圆角矩形 45" title=""/>
          <p:cNvSpPr/>
          <p:nvPr>
            <p:custDataLst>
              <p:tags r:id="rId33"/>
            </p:custDataLst>
          </p:nvPr>
        </p:nvSpPr>
        <p:spPr>
          <a:xfrm>
            <a:off x="779780" y="598170"/>
            <a:ext cx="1767456"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思维导图</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a:xfrm>
            <a:off x="830579" y="662305"/>
            <a:ext cx="4963731" cy="606425"/>
          </a:xfrm>
        </p:spPr>
        <p:txBody>
          <a:bodyPr>
            <a:normAutofit/>
          </a:bodyPr>
          <a:lstStyle/>
          <a:p>
            <a:r>
              <a:rPr lang="zh-CN" altLang="en-US" sz="3200">
                <a:solidFill>
                  <a:srgbClr val="FF0000"/>
                </a:solidFill>
              </a:rPr>
              <a:t>一、</a:t>
            </a:r>
            <a:r>
              <a:rPr lang="zh-CN" altLang="en-US" sz="3200">
                <a:solidFill>
                  <a:srgbClr val="FF0000"/>
                </a:solidFill>
                <a:latin typeface="微软雅黑" panose="020b0503020204020204" pitchFamily="34" charset="-122"/>
                <a:sym typeface="宋体" panose="02010600030101010101" pitchFamily="2" charset="-122"/>
              </a:rPr>
              <a:t>权利保障 于法有据</a:t>
            </a:r>
            <a:endParaRPr sz="3200">
              <a:solidFill>
                <a:srgbClr val="FF0000"/>
              </a:solidFill>
              <a:latin typeface="微软雅黑" panose="020b0503020204020204" pitchFamily="34" charset="-122"/>
              <a:sym typeface="宋体" panose="02010600030101010101" pitchFamily="2" charset="-122"/>
            </a:endParaRPr>
          </a:p>
        </p:txBody>
      </p:sp>
      <p:sp>
        <p:nvSpPr>
          <p:cNvPr id="3" name="文本框 58370" title=""/>
          <p:cNvSpPr txBox="1">
            <a:spLocks noChangeArrowheads="1"/>
          </p:cNvSpPr>
          <p:nvPr>
            <p:custDataLst>
              <p:tags r:id="rId4"/>
            </p:custDataLst>
          </p:nvPr>
        </p:nvSpPr>
        <p:spPr bwMode="auto">
          <a:xfrm>
            <a:off x="497205" y="1374140"/>
            <a:ext cx="616066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1pPr>
            <a:lvl2pPr marL="4572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2pPr>
            <a:lvl3pPr marL="9144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3pPr>
            <a:lvl4pPr marL="13716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4pPr>
            <a:lvl5pPr marL="18288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2800" b="1">
                <a:latin typeface="黑体" panose="02010609060101010101" pitchFamily="49" charset="-122"/>
                <a:ea typeface="黑体" panose="02010609060101010101" pitchFamily="49" charset="-122"/>
              </a:rPr>
              <a:t> （一）侵权行为的法律责任</a:t>
            </a:r>
            <a:endParaRPr lang="zh-CN" sz="2800" b="1">
              <a:latin typeface="黑体" panose="02010609060101010101" pitchFamily="49" charset="-122"/>
              <a:ea typeface="黑体" panose="02010609060101010101" pitchFamily="49" charset="-122"/>
            </a:endParaRPr>
          </a:p>
        </p:txBody>
      </p:sp>
      <p:sp>
        <p:nvSpPr>
          <p:cNvPr id="7" name="TextBox 3" title=""/>
          <p:cNvSpPr/>
          <p:nvPr>
            <p:custDataLst>
              <p:tags r:id="rId5"/>
            </p:custDataLst>
          </p:nvPr>
        </p:nvSpPr>
        <p:spPr>
          <a:xfrm>
            <a:off x="871855" y="2002790"/>
            <a:ext cx="6136005" cy="521970"/>
          </a:xfrm>
          <a:prstGeom prst="rect">
            <a:avLst/>
          </a:prstGeom>
          <a:noFill/>
          <a:ln>
            <a:noFill/>
            <a:miter lim="800000"/>
          </a:ln>
          <a:extLst>
            <a:ext uri="{909E8E84-426E-40DD-AFC4-6F175D3DCCD1}">
              <a14:hiddenFill xmlns:a14="http://schemas.microsoft.com/office/drawing/2010/main">
                <a:solidFill>
                  <a:srgbClr val="FFFF00"/>
                </a:solidFill>
              </a14:hiddenFill>
            </a:ext>
          </a:extLst>
        </p:spPr>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eaLnBrk="1" hangingPunct="1"/>
            <a:r>
              <a:rPr lang="en-US" altLang="zh-CN" sz="2800" b="1">
                <a:solidFill>
                  <a:schemeClr val="tx1"/>
                </a:solidFill>
                <a:effectLst/>
                <a:latin typeface="宋体" panose="02010600030101010101" pitchFamily="2" charset="-122"/>
                <a:cs typeface="宋体" panose="02010600030101010101" pitchFamily="2" charset="-122"/>
                <a:sym typeface="+mn-ea"/>
              </a:rPr>
              <a:t>1.承担侵权责任的法律依据</a:t>
            </a:r>
          </a:p>
        </p:txBody>
      </p:sp>
      <p:sp>
        <p:nvSpPr>
          <p:cNvPr id="8" name="矩形 5" title=""/>
          <p:cNvSpPr/>
          <p:nvPr>
            <p:custDataLst>
              <p:tags r:id="rId6"/>
            </p:custDataLst>
          </p:nvPr>
        </p:nvSpPr>
        <p:spPr>
          <a:xfrm>
            <a:off x="496570" y="2498090"/>
            <a:ext cx="10746105" cy="953135"/>
          </a:xfrm>
          <a:prstGeom prst="rect">
            <a:avLst/>
          </a:prstGeom>
          <a:noFill/>
          <a:ln w="25400">
            <a:noFill/>
            <a:miter lim="800000"/>
          </a:ln>
        </p:spPr>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pPr>
            <a:r>
              <a:rPr lang="zh-CN" altLang="en-US" sz="2800" b="1">
                <a:solidFill>
                  <a:schemeClr val="tx1"/>
                </a:solidFill>
                <a:latin typeface="宋体" panose="02010600030101010101" pitchFamily="2" charset="-122"/>
                <a:cs typeface="宋体" panose="02010600030101010101" pitchFamily="2" charset="-122"/>
              </a:rPr>
              <a:t>    法律保护民事主体的各项</a:t>
            </a:r>
            <a:r>
              <a:rPr lang="zh-CN" altLang="en-US" sz="2800" b="1">
                <a:solidFill>
                  <a:schemeClr val="tx1"/>
                </a:solidFill>
                <a:uFill>
                  <a:solidFill>
                    <a:srgbClr val="7030A0"/>
                  </a:solidFill>
                </a:uFill>
                <a:latin typeface="宋体" panose="02010600030101010101" pitchFamily="2" charset="-122"/>
                <a:cs typeface="宋体" panose="02010600030101010101" pitchFamily="2" charset="-122"/>
              </a:rPr>
              <a:t>人身权</a:t>
            </a:r>
            <a:r>
              <a:rPr lang="zh-CN" altLang="en-US" sz="2800" b="1">
                <a:solidFill>
                  <a:schemeClr val="tx1"/>
                </a:solidFill>
                <a:latin typeface="宋体" panose="02010600030101010101" pitchFamily="2" charset="-122"/>
                <a:cs typeface="宋体" panose="02010600030101010101" pitchFamily="2" charset="-122"/>
              </a:rPr>
              <a:t>和</a:t>
            </a:r>
            <a:r>
              <a:rPr lang="zh-CN" altLang="en-US" sz="2800" b="1">
                <a:solidFill>
                  <a:schemeClr val="tx1"/>
                </a:solidFill>
                <a:uFill>
                  <a:solidFill>
                    <a:srgbClr val="7030A0"/>
                  </a:solidFill>
                </a:uFill>
                <a:latin typeface="宋体" panose="02010600030101010101" pitchFamily="2" charset="-122"/>
                <a:cs typeface="宋体" panose="02010600030101010101" pitchFamily="2" charset="-122"/>
              </a:rPr>
              <a:t>财产权</a:t>
            </a:r>
            <a:r>
              <a:rPr lang="zh-CN" altLang="en-US" sz="2800" b="1">
                <a:solidFill>
                  <a:schemeClr val="tx1"/>
                </a:solidFill>
                <a:latin typeface="宋体" panose="02010600030101010101" pitchFamily="2" charset="-122"/>
                <a:cs typeface="宋体" panose="02010600030101010101" pitchFamily="2" charset="-122"/>
              </a:rPr>
              <a:t>。</a:t>
            </a:r>
            <a:r>
              <a:rPr lang="zh-CN" altLang="zh-CN" sz="2800" b="1">
                <a:solidFill>
                  <a:schemeClr val="tx1"/>
                </a:solidFill>
                <a:latin typeface="宋体" panose="02010600030101010101" pitchFamily="2" charset="-122"/>
                <a:cs typeface="宋体" panose="02010600030101010101" pitchFamily="2" charset="-122"/>
              </a:rPr>
              <a:t>行为人</a:t>
            </a:r>
            <a:r>
              <a:rPr lang="zh-CN" sz="2800" b="1">
                <a:solidFill>
                  <a:schemeClr val="tx1"/>
                </a:solidFill>
                <a:uFill>
                  <a:solidFill>
                    <a:srgbClr val="7030A0"/>
                  </a:solidFill>
                </a:uFill>
                <a:latin typeface="宋体" panose="02010600030101010101" pitchFamily="2" charset="-122"/>
                <a:cs typeface="宋体" panose="02010600030101010101" pitchFamily="2" charset="-122"/>
              </a:rPr>
              <a:t>侵害他人的民事权利</a:t>
            </a:r>
            <a:r>
              <a:rPr lang="zh-CN" altLang="zh-CN" sz="2800" b="1">
                <a:solidFill>
                  <a:schemeClr val="tx1"/>
                </a:solidFill>
                <a:latin typeface="宋体" panose="02010600030101010101" pitchFamily="2" charset="-122"/>
                <a:cs typeface="宋体" panose="02010600030101010101" pitchFamily="2" charset="-122"/>
              </a:rPr>
              <a:t>，应当</a:t>
            </a:r>
            <a:r>
              <a:rPr lang="zh-CN" sz="2800" b="1">
                <a:solidFill>
                  <a:schemeClr val="tx1"/>
                </a:solidFill>
                <a:uFill>
                  <a:solidFill>
                    <a:srgbClr val="7030A0"/>
                  </a:solidFill>
                </a:uFill>
                <a:latin typeface="宋体" panose="02010600030101010101" pitchFamily="2" charset="-122"/>
                <a:cs typeface="宋体" panose="02010600030101010101" pitchFamily="2" charset="-122"/>
              </a:rPr>
              <a:t>依法承担侵权责任</a:t>
            </a:r>
            <a:r>
              <a:rPr lang="zh-CN" altLang="zh-CN" sz="2800" b="1">
                <a:solidFill>
                  <a:schemeClr val="tx1"/>
                </a:solidFill>
                <a:latin typeface="宋体" panose="02010600030101010101" pitchFamily="2" charset="-122"/>
                <a:cs typeface="宋体" panose="02010600030101010101" pitchFamily="2" charset="-122"/>
              </a:rPr>
              <a:t>。</a:t>
            </a:r>
          </a:p>
        </p:txBody>
      </p:sp>
      <p:sp>
        <p:nvSpPr>
          <p:cNvPr id="9" name="TextBox 3" title=""/>
          <p:cNvSpPr/>
          <p:nvPr>
            <p:custDataLst>
              <p:tags r:id="rId7"/>
            </p:custDataLst>
          </p:nvPr>
        </p:nvSpPr>
        <p:spPr>
          <a:xfrm>
            <a:off x="830580" y="3599180"/>
            <a:ext cx="5600700" cy="521970"/>
          </a:xfrm>
          <a:prstGeom prst="rect">
            <a:avLst/>
          </a:prstGeom>
          <a:noFill/>
          <a:ln>
            <a:noFill/>
            <a:miter lim="800000"/>
          </a:ln>
          <a:extLst>
            <a:ext uri="{909E8E84-426E-40DD-AFC4-6F175D3DCCD1}">
              <a14:hiddenFill xmlns:a14="http://schemas.microsoft.com/office/drawing/2010/main">
                <a:solidFill>
                  <a:srgbClr val="FFFF00"/>
                </a:solidFill>
              </a14:hiddenFill>
            </a:ext>
          </a:extLst>
        </p:spPr>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2800" b="1">
                <a:solidFill>
                  <a:schemeClr val="tx1"/>
                </a:solidFill>
                <a:effectLst/>
                <a:latin typeface="宋体" panose="02010600030101010101" pitchFamily="2" charset="-122"/>
                <a:cs typeface="宋体" panose="02010600030101010101" pitchFamily="2" charset="-122"/>
              </a:rPr>
              <a:t>2.</a:t>
            </a:r>
            <a:r>
              <a:rPr lang="zh-CN" altLang="en-US" sz="2800" b="1">
                <a:solidFill>
                  <a:schemeClr val="tx1"/>
                </a:solidFill>
                <a:effectLst/>
                <a:latin typeface="宋体" panose="02010600030101010101" pitchFamily="2" charset="-122"/>
                <a:cs typeface="宋体" panose="02010600030101010101" pitchFamily="2" charset="-122"/>
              </a:rPr>
              <a:t>侵权责任的</a:t>
            </a:r>
            <a:r>
              <a:rPr sz="2800" b="1">
                <a:solidFill>
                  <a:schemeClr val="tx1"/>
                </a:solidFill>
                <a:effectLst/>
                <a:latin typeface="宋体" panose="02010600030101010101" pitchFamily="2" charset="-122"/>
                <a:cs typeface="宋体" panose="02010600030101010101" pitchFamily="2" charset="-122"/>
                <a:sym typeface="+mn-ea"/>
              </a:rPr>
              <a:t>承担</a:t>
            </a:r>
            <a:r>
              <a:rPr lang="zh-CN" altLang="en-US" sz="2800" b="1">
                <a:solidFill>
                  <a:schemeClr val="tx1"/>
                </a:solidFill>
                <a:effectLst/>
                <a:latin typeface="宋体" panose="02010600030101010101" pitchFamily="2" charset="-122"/>
                <a:cs typeface="宋体" panose="02010600030101010101" pitchFamily="2" charset="-122"/>
              </a:rPr>
              <a:t>方式</a:t>
            </a:r>
          </a:p>
        </p:txBody>
      </p:sp>
      <p:sp>
        <p:nvSpPr>
          <p:cNvPr id="12" name="Rectangle 4" title=""/>
          <p:cNvSpPr/>
          <p:nvPr>
            <p:custDataLst>
              <p:tags r:id="rId8"/>
            </p:custDataLst>
          </p:nvPr>
        </p:nvSpPr>
        <p:spPr>
          <a:xfrm>
            <a:off x="497205" y="4121150"/>
            <a:ext cx="11019790" cy="2245360"/>
          </a:xfrm>
          <a:prstGeom prst="rect">
            <a:avLst/>
          </a:prstGeom>
          <a:noFill/>
          <a:ln w="25400">
            <a:noFill/>
            <a:miter lim="800000"/>
          </a:ln>
        </p:spPr>
        <p:txBody>
          <a:bodyPr wrap="square" anchor="t" anchorCtr="0">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eaLnBrk="1" hangingPunct="1">
              <a:lnSpc>
                <a:spcPct val="100000"/>
              </a:lnSpc>
            </a:pPr>
            <a:r>
              <a:rPr sz="2800" b="1">
                <a:solidFill>
                  <a:schemeClr val="tx1"/>
                </a:solidFill>
                <a:latin typeface="宋体" panose="02010600030101010101" pitchFamily="2" charset="-122"/>
                <a:cs typeface="宋体" panose="02010600030101010101" pitchFamily="2" charset="-122"/>
                <a:sym typeface="+mn-ea"/>
              </a:rPr>
              <a:t> 　⑴</a:t>
            </a:r>
            <a:r>
              <a:rPr sz="2800" b="1">
                <a:solidFill>
                  <a:schemeClr val="tx1"/>
                </a:solidFill>
                <a:uFill>
                  <a:solidFill>
                    <a:srgbClr val="7030A0"/>
                  </a:solidFill>
                </a:uFill>
                <a:latin typeface="宋体" panose="02010600030101010101" pitchFamily="2" charset="-122"/>
                <a:cs typeface="宋体" panose="02010600030101010101" pitchFamily="2" charset="-122"/>
                <a:sym typeface="+mn-ea"/>
              </a:rPr>
              <a:t>停止侵害</a:t>
            </a:r>
            <a:r>
              <a:rPr sz="2800" b="1">
                <a:solidFill>
                  <a:schemeClr val="tx1"/>
                </a:solidFill>
                <a:latin typeface="宋体" panose="02010600030101010101" pitchFamily="2" charset="-122"/>
                <a:cs typeface="宋体" panose="02010600030101010101" pitchFamily="2" charset="-122"/>
                <a:sym typeface="+mn-ea"/>
              </a:rPr>
              <a:t>，</a:t>
            </a:r>
            <a:r>
              <a:rPr sz="2800" b="1">
                <a:solidFill>
                  <a:schemeClr val="tx1"/>
                </a:solidFill>
                <a:uFill>
                  <a:solidFill>
                    <a:srgbClr val="7030A0"/>
                  </a:solidFill>
                </a:uFill>
                <a:latin typeface="宋体" panose="02010600030101010101" pitchFamily="2" charset="-122"/>
                <a:cs typeface="宋体" panose="02010600030101010101" pitchFamily="2" charset="-122"/>
                <a:sym typeface="+mn-ea"/>
              </a:rPr>
              <a:t>排除妨碍</a:t>
            </a:r>
            <a:r>
              <a:rPr sz="2800" b="1">
                <a:solidFill>
                  <a:schemeClr val="tx1"/>
                </a:solidFill>
                <a:latin typeface="宋体" panose="02010600030101010101" pitchFamily="2" charset="-122"/>
                <a:cs typeface="宋体" panose="02010600030101010101" pitchFamily="2" charset="-122"/>
                <a:sym typeface="+mn-ea"/>
              </a:rPr>
              <a:t>，</a:t>
            </a:r>
            <a:r>
              <a:rPr sz="2800" b="1">
                <a:solidFill>
                  <a:schemeClr val="tx1"/>
                </a:solidFill>
                <a:uFill>
                  <a:solidFill>
                    <a:srgbClr val="7030A0"/>
                  </a:solidFill>
                </a:uFill>
                <a:latin typeface="宋体" panose="02010600030101010101" pitchFamily="2" charset="-122"/>
                <a:cs typeface="宋体" panose="02010600030101010101" pitchFamily="2" charset="-122"/>
                <a:sym typeface="+mn-ea"/>
              </a:rPr>
              <a:t>消除危险</a:t>
            </a:r>
            <a:r>
              <a:rPr sz="2800" b="1">
                <a:solidFill>
                  <a:schemeClr val="tx1"/>
                </a:solidFill>
                <a:latin typeface="宋体" panose="02010600030101010101" pitchFamily="2" charset="-122"/>
                <a:cs typeface="宋体" panose="02010600030101010101" pitchFamily="2" charset="-122"/>
                <a:sym typeface="+mn-ea"/>
              </a:rPr>
              <a:t>，</a:t>
            </a:r>
            <a:r>
              <a:rPr sz="2800" b="1">
                <a:solidFill>
                  <a:schemeClr val="tx1"/>
                </a:solidFill>
                <a:uFill>
                  <a:solidFill>
                    <a:srgbClr val="7030A0"/>
                  </a:solidFill>
                </a:uFill>
                <a:latin typeface="宋体" panose="02010600030101010101" pitchFamily="2" charset="-122"/>
                <a:cs typeface="宋体" panose="02010600030101010101" pitchFamily="2" charset="-122"/>
                <a:sym typeface="+mn-ea"/>
              </a:rPr>
              <a:t>返还财产</a:t>
            </a:r>
            <a:r>
              <a:rPr sz="2800" b="1">
                <a:solidFill>
                  <a:schemeClr val="tx1"/>
                </a:solidFill>
                <a:latin typeface="宋体" panose="02010600030101010101" pitchFamily="2" charset="-122"/>
                <a:cs typeface="宋体" panose="02010600030101010101" pitchFamily="2" charset="-122"/>
                <a:sym typeface="+mn-ea"/>
              </a:rPr>
              <a:t>，</a:t>
            </a:r>
            <a:r>
              <a:rPr sz="2800" b="1">
                <a:solidFill>
                  <a:schemeClr val="tx1"/>
                </a:solidFill>
                <a:uFill>
                  <a:solidFill>
                    <a:srgbClr val="7030A0"/>
                  </a:solidFill>
                </a:uFill>
                <a:latin typeface="宋体" panose="02010600030101010101" pitchFamily="2" charset="-122"/>
                <a:cs typeface="宋体" panose="02010600030101010101" pitchFamily="2" charset="-122"/>
                <a:sym typeface="+mn-ea"/>
              </a:rPr>
              <a:t>恢复原状</a:t>
            </a:r>
            <a:r>
              <a:rPr sz="2800" b="1">
                <a:solidFill>
                  <a:schemeClr val="tx1"/>
                </a:solidFill>
                <a:latin typeface="宋体" panose="02010600030101010101" pitchFamily="2" charset="-122"/>
                <a:cs typeface="宋体" panose="02010600030101010101" pitchFamily="2" charset="-122"/>
                <a:sym typeface="+mn-ea"/>
              </a:rPr>
              <a:t>，</a:t>
            </a:r>
            <a:r>
              <a:rPr sz="2800" b="1">
                <a:solidFill>
                  <a:schemeClr val="tx1"/>
                </a:solidFill>
                <a:uFill>
                  <a:solidFill>
                    <a:srgbClr val="7030A0"/>
                  </a:solidFill>
                </a:uFill>
                <a:latin typeface="宋体" panose="02010600030101010101" pitchFamily="2" charset="-122"/>
                <a:cs typeface="宋体" panose="02010600030101010101" pitchFamily="2" charset="-122"/>
                <a:sym typeface="+mn-ea"/>
              </a:rPr>
              <a:t>赔偿损失</a:t>
            </a:r>
            <a:r>
              <a:rPr sz="2800" b="1">
                <a:solidFill>
                  <a:schemeClr val="tx1"/>
                </a:solidFill>
                <a:latin typeface="宋体" panose="02010600030101010101" pitchFamily="2" charset="-122"/>
                <a:cs typeface="宋体" panose="02010600030101010101" pitchFamily="2" charset="-122"/>
                <a:sym typeface="+mn-ea"/>
              </a:rPr>
              <a:t>，</a:t>
            </a:r>
            <a:r>
              <a:rPr sz="2800" b="1">
                <a:solidFill>
                  <a:schemeClr val="tx1"/>
                </a:solidFill>
                <a:uFill>
                  <a:solidFill>
                    <a:srgbClr val="7030A0"/>
                  </a:solidFill>
                </a:uFill>
                <a:latin typeface="宋体" panose="02010600030101010101" pitchFamily="2" charset="-122"/>
                <a:cs typeface="宋体" panose="02010600030101010101" pitchFamily="2" charset="-122"/>
                <a:sym typeface="+mn-ea"/>
              </a:rPr>
              <a:t>赔礼道歉</a:t>
            </a:r>
            <a:r>
              <a:rPr sz="2800" b="1">
                <a:solidFill>
                  <a:schemeClr val="tx1"/>
                </a:solidFill>
                <a:latin typeface="宋体" panose="02010600030101010101" pitchFamily="2" charset="-122"/>
                <a:cs typeface="宋体" panose="02010600030101010101" pitchFamily="2" charset="-122"/>
                <a:sym typeface="+mn-ea"/>
              </a:rPr>
              <a:t>，</a:t>
            </a:r>
            <a:r>
              <a:rPr sz="2800" b="1">
                <a:solidFill>
                  <a:schemeClr val="tx1"/>
                </a:solidFill>
                <a:uFill>
                  <a:solidFill>
                    <a:srgbClr val="7030A0"/>
                  </a:solidFill>
                </a:uFill>
                <a:latin typeface="宋体" panose="02010600030101010101" pitchFamily="2" charset="-122"/>
                <a:cs typeface="宋体" panose="02010600030101010101" pitchFamily="2" charset="-122"/>
                <a:sym typeface="+mn-ea"/>
              </a:rPr>
              <a:t>消除影响</a:t>
            </a:r>
            <a:r>
              <a:rPr sz="2800" b="1">
                <a:solidFill>
                  <a:schemeClr val="tx1"/>
                </a:solidFill>
                <a:latin typeface="宋体" panose="02010600030101010101" pitchFamily="2" charset="-122"/>
                <a:cs typeface="宋体" panose="02010600030101010101" pitchFamily="2" charset="-122"/>
                <a:sym typeface="+mn-ea"/>
              </a:rPr>
              <a:t>、</a:t>
            </a:r>
            <a:r>
              <a:rPr sz="2800" b="1">
                <a:solidFill>
                  <a:schemeClr val="tx1"/>
                </a:solidFill>
                <a:uFill>
                  <a:solidFill>
                    <a:srgbClr val="7030A0"/>
                  </a:solidFill>
                </a:uFill>
                <a:latin typeface="宋体" panose="02010600030101010101" pitchFamily="2" charset="-122"/>
                <a:cs typeface="宋体" panose="02010600030101010101" pitchFamily="2" charset="-122"/>
                <a:sym typeface="+mn-ea"/>
              </a:rPr>
              <a:t>恢复名誉</a:t>
            </a:r>
            <a:r>
              <a:rPr sz="2800" b="1">
                <a:solidFill>
                  <a:schemeClr val="tx1"/>
                </a:solidFill>
                <a:latin typeface="宋体" panose="02010600030101010101" pitchFamily="2" charset="-122"/>
                <a:cs typeface="宋体" panose="02010600030101010101" pitchFamily="2" charset="-122"/>
                <a:sym typeface="+mn-ea"/>
              </a:rPr>
              <a:t>。法律规定</a:t>
            </a:r>
            <a:r>
              <a:rPr sz="2800" b="1">
                <a:solidFill>
                  <a:schemeClr val="tx1"/>
                </a:solidFill>
                <a:uFill>
                  <a:solidFill>
                    <a:srgbClr val="7030A0"/>
                  </a:solidFill>
                </a:uFill>
                <a:latin typeface="宋体" panose="02010600030101010101" pitchFamily="2" charset="-122"/>
                <a:cs typeface="宋体" panose="02010600030101010101" pitchFamily="2" charset="-122"/>
                <a:sym typeface="+mn-ea"/>
              </a:rPr>
              <a:t>惩罚性赔偿</a:t>
            </a:r>
            <a:r>
              <a:rPr sz="2800" b="1">
                <a:solidFill>
                  <a:schemeClr val="tx1"/>
                </a:solidFill>
                <a:latin typeface="宋体" panose="02010600030101010101" pitchFamily="2" charset="-122"/>
                <a:cs typeface="宋体" panose="02010600030101010101" pitchFamily="2" charset="-122"/>
                <a:sym typeface="+mn-ea"/>
              </a:rPr>
              <a:t>的，依照其规定。</a:t>
            </a:r>
          </a:p>
          <a:p>
            <a:pPr lvl="0" algn="l" eaLnBrk="1" hangingPunct="1">
              <a:lnSpc>
                <a:spcPct val="100000"/>
              </a:lnSpc>
            </a:pPr>
            <a:r>
              <a:rPr sz="2800" b="1">
                <a:solidFill>
                  <a:schemeClr val="tx1"/>
                </a:solidFill>
                <a:latin typeface="宋体" panose="02010600030101010101" pitchFamily="2" charset="-122"/>
                <a:cs typeface="宋体" panose="02010600030101010101" pitchFamily="2" charset="-122"/>
                <a:sym typeface="+mn-ea"/>
              </a:rPr>
              <a:t>　 ⑵可以单独适用，也可以合并适用。民事权利遭受侵害的形式多种多样，侵权人所须承担的法律责任也有所不同。</a:t>
            </a:r>
          </a:p>
        </p:txBody>
      </p:sp>
    </p:spTree>
    <p:custDataLst>
      <p:tags r:id="rId9"/>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12" presetClass="entr" presetSubtype="4" dur="50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p:tgtEl>
                                          <p:spTgt spid="3"/>
                                        </p:tgtEl>
                                        <p:attrNameLst>
                                          <p:attrName>ppt_y</p:attrName>
                                        </p:attrNameLst>
                                      </p:cBhvr>
                                      <p:tavLst>
                                        <p:tav tm="0">
                                          <p:val>
                                            <p:strVal val="#ppt_y+#ppt_h*1.125000"/>
                                          </p:val>
                                        </p:tav>
                                        <p:tav tm="100000">
                                          <p:val>
                                            <p:strVal val="#ppt_y"/>
                                          </p:val>
                                        </p:tav>
                                      </p:tavLst>
                                    </p:anim>
                                    <p:animEffect transition="in" filter="wipe(up)">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par>
                          <p:cTn id="18" fill="hold" nodeType="afterGroup">
                            <p:stCondLst>
                              <p:cond delay="500"/>
                            </p:stCondLst>
                            <p:childTnLst>
                              <p:par>
                                <p:cTn id="19" presetID="22" presetClass="entr" presetSubtype="4" dur="50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down)">
                                      <p:cBhvr>
                                        <p:cTn id="21" dur="500"/>
                                        <p:tgtEl>
                                          <p:spTgt spid="8"/>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22" presetClass="entr" presetSubtype="8" dur="50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left)">
                                      <p:cBhvr>
                                        <p:cTn id="26" dur="500"/>
                                        <p:tgtEl>
                                          <p:spTgt spid="9"/>
                                        </p:tgtEl>
                                      </p:cBhvr>
                                    </p:animEffect>
                                  </p:childTnLst>
                                </p:cTn>
                              </p:par>
                            </p:childTnLst>
                          </p:cTn>
                        </p:par>
                        <p:par>
                          <p:cTn id="27" fill="hold" nodeType="afterGroup">
                            <p:stCondLst>
                              <p:cond delay="500"/>
                            </p:stCondLst>
                            <p:childTnLst>
                              <p:par>
                                <p:cTn id="28" presetID="22" presetClass="entr" presetSubtype="4" dur="500" fill="hold" grpId="0" nodeType="after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wipe(down)">
                                      <p:cBhvr>
                                        <p:cTn id="3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P spid="8" grpId="0"/>
      <p:bldP spid="9" grpId="0"/>
      <p:bldP spid="1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 name="矩形 12" title=""/>
          <p:cNvSpPr/>
          <p:nvPr>
            <p:custDataLst>
              <p:tags r:id="rId3"/>
            </p:custDataLst>
          </p:nvPr>
        </p:nvSpPr>
        <p:spPr>
          <a:xfrm>
            <a:off x="877570" y="723265"/>
            <a:ext cx="6018530" cy="521970"/>
          </a:xfrm>
          <a:prstGeom prst="rect">
            <a:avLst/>
          </a:prstGeom>
          <a:noFill/>
          <a:ln>
            <a:noFill/>
            <a:miter lim="800000"/>
          </a:ln>
          <a:extLst>
            <a:ext uri="{909E8E84-426E-40DD-AFC4-6F175D3DCCD1}">
              <a14:hiddenFill xmlns:a14="http://schemas.microsoft.com/office/drawing/2010/main">
                <a:solidFill>
                  <a:srgbClr val="FFFF00"/>
                </a:solidFill>
              </a14:hiddenFill>
            </a:ext>
          </a:extLst>
        </p:spPr>
        <p:txBody>
          <a:bodyPr wrap="square" rtlCol="0">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eaLnBrk="1" hangingPunct="1"/>
            <a:r>
              <a:rPr lang="en-US" altLang="zh-CN" sz="2800" b="1">
                <a:effectLst/>
                <a:latin typeface="宋体" panose="02010600030101010101" pitchFamily="2" charset="-122"/>
                <a:cs typeface="宋体" panose="02010600030101010101" pitchFamily="2" charset="-122"/>
                <a:sym typeface="+mn-ea"/>
              </a:rPr>
              <a:t>3.民法对诉讼时效的规定</a:t>
            </a:r>
          </a:p>
        </p:txBody>
      </p:sp>
      <p:sp>
        <p:nvSpPr>
          <p:cNvPr id="14" name="Rectangle 1" title=""/>
          <p:cNvSpPr/>
          <p:nvPr>
            <p:custDataLst>
              <p:tags r:id="rId4"/>
            </p:custDataLst>
          </p:nvPr>
        </p:nvSpPr>
        <p:spPr>
          <a:xfrm>
            <a:off x="497205" y="1301115"/>
            <a:ext cx="10782935" cy="2630805"/>
          </a:xfrm>
          <a:prstGeom prst="rect">
            <a:avLst/>
          </a:prstGeom>
          <a:noFill/>
          <a:ln w="25400">
            <a:noFill/>
            <a:miter lim="800000"/>
          </a:ln>
        </p:spPr>
        <p:txBody>
          <a:bodyPr wrap="square" anchor="ctr" anchorCtr="0">
            <a:no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4200"/>
              </a:lnSpc>
            </a:pPr>
            <a:r>
              <a:rPr lang="en-US" altLang="zh-CN" sz="2800" b="1">
                <a:solidFill>
                  <a:schemeClr val="tx1"/>
                </a:solidFill>
                <a:latin typeface="宋体" panose="02010600030101010101" pitchFamily="2" charset="-122"/>
                <a:cs typeface="宋体" panose="02010600030101010101" pitchFamily="2" charset="-122"/>
              </a:rPr>
              <a:t> </a:t>
            </a:r>
            <a:r>
              <a:rPr sz="2800" b="1">
                <a:solidFill>
                  <a:schemeClr val="tx1"/>
                </a:solidFill>
                <a:latin typeface="宋体" panose="02010600030101010101" pitchFamily="2" charset="-122"/>
                <a:cs typeface="宋体" panose="02010600030101010101" pitchFamily="2" charset="-122"/>
              </a:rPr>
              <a:t>　</a:t>
            </a:r>
            <a:r>
              <a:rPr lang="en-US" altLang="zh-CN" sz="2800" b="1">
                <a:solidFill>
                  <a:schemeClr val="tx1"/>
                </a:solidFill>
                <a:latin typeface="宋体" panose="02010600030101010101" pitchFamily="2" charset="-122"/>
                <a:cs typeface="宋体" panose="02010600030101010101" pitchFamily="2" charset="-122"/>
              </a:rPr>
              <a:t>①</a:t>
            </a:r>
            <a:r>
              <a:rPr lang="zh-CN" altLang="en-US" sz="2800" b="1">
                <a:solidFill>
                  <a:schemeClr val="tx1"/>
                </a:solidFill>
                <a:latin typeface="宋体" panose="02010600030101010101" pitchFamily="2" charset="-122"/>
                <a:cs typeface="宋体" panose="02010600030101010101" pitchFamily="2" charset="-122"/>
              </a:rPr>
              <a:t>向人民法院请求保护民事权利的诉讼时效期间为</a:t>
            </a:r>
            <a:r>
              <a:rPr lang="zh-CN" altLang="en-US" sz="2800" b="1">
                <a:solidFill>
                  <a:schemeClr val="tx1"/>
                </a:solidFill>
                <a:highlight>
                  <a:srgbClr val="FFFF00"/>
                </a:highlight>
                <a:latin typeface="宋体" panose="02010600030101010101" pitchFamily="2" charset="-122"/>
                <a:cs typeface="宋体" panose="02010600030101010101" pitchFamily="2" charset="-122"/>
              </a:rPr>
              <a:t>三</a:t>
            </a:r>
            <a:r>
              <a:rPr lang="zh-CN" altLang="en-US" sz="2800" b="1">
                <a:solidFill>
                  <a:schemeClr val="tx1"/>
                </a:solidFill>
                <a:latin typeface="宋体" panose="02010600030101010101" pitchFamily="2" charset="-122"/>
                <a:cs typeface="宋体" panose="02010600030101010101" pitchFamily="2" charset="-122"/>
              </a:rPr>
              <a:t>年，法律另有规定的除外。</a:t>
            </a:r>
            <a:r>
              <a:rPr lang="en-US" altLang="zh-CN" sz="2800" b="1">
                <a:solidFill>
                  <a:schemeClr val="tx1"/>
                </a:solidFill>
                <a:latin typeface="宋体" panose="02010600030101010101" pitchFamily="2" charset="-122"/>
                <a:cs typeface="宋体" panose="02010600030101010101" pitchFamily="2" charset="-122"/>
              </a:rPr>
              <a:t>(</a:t>
            </a:r>
            <a:r>
              <a:rPr lang="zh-CN" altLang="en-US" sz="2800" b="1">
                <a:solidFill>
                  <a:schemeClr val="tx1"/>
                </a:solidFill>
                <a:latin typeface="宋体" panose="02010600030101010101" pitchFamily="2" charset="-122"/>
                <a:cs typeface="宋体" panose="02010600030101010101" pitchFamily="2" charset="-122"/>
              </a:rPr>
              <a:t>诉讼时效期间自权利人</a:t>
            </a:r>
            <a:r>
              <a:rPr lang="zh-CN" altLang="en-US" sz="2800" b="1">
                <a:solidFill>
                  <a:schemeClr val="tx1"/>
                </a:solidFill>
                <a:highlight>
                  <a:srgbClr val="FFFF00"/>
                </a:highlight>
                <a:latin typeface="宋体" panose="02010600030101010101" pitchFamily="2" charset="-122"/>
                <a:cs typeface="宋体" panose="02010600030101010101" pitchFamily="2" charset="-122"/>
              </a:rPr>
              <a:t>知道或者应当知道</a:t>
            </a:r>
            <a:r>
              <a:rPr lang="zh-CN" altLang="en-US" sz="2800" b="1">
                <a:solidFill>
                  <a:schemeClr val="tx1"/>
                </a:solidFill>
                <a:latin typeface="宋体" panose="02010600030101010101" pitchFamily="2" charset="-122"/>
                <a:cs typeface="宋体" panose="02010600030101010101" pitchFamily="2" charset="-122"/>
              </a:rPr>
              <a:t>权利受到损害以及义务人之日起算</a:t>
            </a:r>
            <a:r>
              <a:rPr lang="en-US" altLang="zh-CN" sz="2800" b="1">
                <a:solidFill>
                  <a:schemeClr val="tx1"/>
                </a:solidFill>
                <a:latin typeface="宋体" panose="02010600030101010101" pitchFamily="2" charset="-122"/>
                <a:cs typeface="宋体" panose="02010600030101010101" pitchFamily="2" charset="-122"/>
              </a:rPr>
              <a:t>)</a:t>
            </a:r>
            <a:endParaRPr lang="zh-CN" altLang="en-US" sz="2800" b="1">
              <a:solidFill>
                <a:schemeClr val="tx1"/>
              </a:solidFill>
              <a:latin typeface="宋体" panose="02010600030101010101" pitchFamily="2" charset="-122"/>
              <a:cs typeface="宋体" panose="02010600030101010101" pitchFamily="2" charset="-122"/>
            </a:endParaRPr>
          </a:p>
          <a:p>
            <a:pPr lvl="0">
              <a:lnSpc>
                <a:spcPts val="4200"/>
              </a:lnSpc>
            </a:pPr>
            <a:r>
              <a:rPr sz="2800" b="1">
                <a:solidFill>
                  <a:schemeClr val="tx1"/>
                </a:solidFill>
                <a:latin typeface="宋体" panose="02010600030101010101" pitchFamily="2" charset="-122"/>
                <a:cs typeface="宋体" panose="02010600030101010101" pitchFamily="2" charset="-122"/>
              </a:rPr>
              <a:t>　　</a:t>
            </a:r>
            <a:r>
              <a:rPr lang="en-US" altLang="zh-CN" sz="2800" b="1">
                <a:solidFill>
                  <a:schemeClr val="tx1"/>
                </a:solidFill>
                <a:latin typeface="宋体" panose="02010600030101010101" pitchFamily="2" charset="-122"/>
                <a:cs typeface="宋体" panose="02010600030101010101" pitchFamily="2" charset="-122"/>
              </a:rPr>
              <a:t>②</a:t>
            </a:r>
            <a:r>
              <a:rPr lang="zh-CN" altLang="en-US" sz="2800" b="1">
                <a:solidFill>
                  <a:schemeClr val="tx1"/>
                </a:solidFill>
                <a:latin typeface="宋体" panose="02010600030101010101" pitchFamily="2" charset="-122"/>
                <a:cs typeface="宋体" panose="02010600030101010101" pitchFamily="2" charset="-122"/>
              </a:rPr>
              <a:t>当民事权利受到侵害时，权利人应当及时提出相关请求。（</a:t>
            </a:r>
            <a:r>
              <a:rPr lang="zh-CN" altLang="en-US" sz="2800" b="1" u="sng">
                <a:solidFill>
                  <a:schemeClr val="tx1"/>
                </a:solidFill>
                <a:latin typeface="宋体" panose="02010600030101010101" pitchFamily="2" charset="-122"/>
                <a:cs typeface="宋体" panose="02010600030101010101" pitchFamily="2" charset="-122"/>
              </a:rPr>
              <a:t>不告不理</a:t>
            </a:r>
            <a:r>
              <a:rPr lang="zh-CN" altLang="en-US" sz="2800" b="1">
                <a:solidFill>
                  <a:schemeClr val="tx1"/>
                </a:solidFill>
                <a:latin typeface="宋体" panose="02010600030101010101" pitchFamily="2" charset="-122"/>
                <a:cs typeface="宋体" panose="02010600030101010101" pitchFamily="2" charset="-122"/>
              </a:rPr>
              <a:t>原则）</a:t>
            </a:r>
          </a:p>
        </p:txBody>
      </p:sp>
    </p:spTree>
    <p:custDataLst>
      <p:tags r:id="rId5"/>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down)">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79444"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拓展</a:t>
            </a:r>
          </a:p>
        </p:txBody>
      </p:sp>
      <p:graphicFrame>
        <p:nvGraphicFramePr>
          <p:cNvPr id="8197" name="表格 9" title=""/>
          <p:cNvGraphicFramePr>
            <a:graphicFrameLocks noGrp="1"/>
          </p:cNvGraphicFramePr>
          <p:nvPr>
            <p:custDataLst>
              <p:tags r:id="rId4"/>
            </p:custDataLst>
          </p:nvPr>
        </p:nvGraphicFramePr>
        <p:xfrm>
          <a:off x="194627" y="1209358"/>
          <a:ext cx="11181080" cy="5391846"/>
        </p:xfrm>
        <a:graphic>
          <a:graphicData uri="http://schemas.openxmlformats.org/drawingml/2006/table">
            <a:tbl>
              <a:tblPr>
                <a:tableStyleId>{5940675A-B579-460E-94D1-54222C63F5DA}</a:tableStyleId>
              </a:tblPr>
              <a:tblGrid>
                <a:gridCol w="2604770">
                  <a:extLst>
                    <a:ext uri="{9D8B030D-6E8A-4147-A177-3AD203B41FA5}">
                      <a16:colId xmlns:a16="http://schemas.microsoft.com/office/drawing/2014/main" val="20000"/>
                    </a:ext>
                  </a:extLst>
                </a:gridCol>
                <a:gridCol w="5212080">
                  <a:extLst>
                    <a:ext uri="{9D8B030D-6E8A-4147-A177-3AD203B41FA5}">
                      <a16:colId xmlns:a16="http://schemas.microsoft.com/office/drawing/2014/main" val="20001"/>
                    </a:ext>
                  </a:extLst>
                </a:gridCol>
                <a:gridCol w="3364230">
                  <a:extLst>
                    <a:ext uri="{9D8B030D-6E8A-4147-A177-3AD203B41FA5}">
                      <a16:colId xmlns:a16="http://schemas.microsoft.com/office/drawing/2014/main" val="20002"/>
                    </a:ext>
                  </a:extLst>
                </a:gridCol>
              </a:tblGrid>
              <a:tr h="552450">
                <a:tc>
                  <a:txBody>
                    <a:bodyPr vert="horz" wrap="square"/>
                    <a:lstStyle/>
                    <a:p>
                      <a:pPr marL="0" lvl="0" indent="0" algn="ctr" eaLnBrk="1" hangingPunct="1"/>
                      <a:r>
                        <a:rPr lang="zh-CN" altLang="en-US" sz="2200" b="1">
                          <a:solidFill>
                            <a:schemeClr val="bg1"/>
                          </a:solidFill>
                          <a:effectLst/>
                          <a:latin typeface="黑体" panose="02010609060101010101" pitchFamily="49" charset="-122"/>
                          <a:ea typeface="黑体" panose="02010609060101010101" pitchFamily="49" charset="-122"/>
                        </a:rPr>
                        <a:t>侵权责任承担方式</a:t>
                      </a:r>
                    </a:p>
                  </a:txBody>
                  <a:tcPr marL="162519" marR="162519" marT="81259" marB="81259" anchor="ctr" anchorCtr="1">
                    <a:solidFill>
                      <a:schemeClr val="accent3">
                        <a:lumMod val="75000"/>
                      </a:schemeClr>
                    </a:solidFill>
                  </a:tcPr>
                </a:tc>
                <a:tc>
                  <a:txBody>
                    <a:bodyPr vert="horz" wrap="square"/>
                    <a:lstStyle/>
                    <a:p>
                      <a:pPr marL="0" lvl="0" indent="0" algn="ctr" eaLnBrk="1" hangingPunct="1"/>
                      <a:r>
                        <a:rPr lang="zh-CN" altLang="en-US" sz="2400" b="1">
                          <a:solidFill>
                            <a:schemeClr val="bg1"/>
                          </a:solidFill>
                          <a:latin typeface="黑体" panose="02010609060101010101" pitchFamily="49" charset="-122"/>
                          <a:ea typeface="黑体" panose="02010609060101010101" pitchFamily="49" charset="-122"/>
                        </a:rPr>
                        <a:t>侵权行为</a:t>
                      </a:r>
                    </a:p>
                  </a:txBody>
                  <a:tcPr marL="162519" marR="162519" marT="81259" marB="81259" anchor="ctr" anchorCtr="1">
                    <a:solidFill>
                      <a:schemeClr val="accent3">
                        <a:lumMod val="75000"/>
                      </a:schemeClr>
                    </a:solidFill>
                  </a:tcPr>
                </a:tc>
                <a:tc>
                  <a:txBody>
                    <a:bodyPr vert="horz" wrap="square"/>
                    <a:lstStyle/>
                    <a:p>
                      <a:pPr marL="0" lvl="0" indent="0" algn="ctr" eaLnBrk="1" hangingPunct="1"/>
                      <a:r>
                        <a:rPr lang="zh-CN" altLang="en-US" sz="2400" b="1">
                          <a:solidFill>
                            <a:schemeClr val="bg1"/>
                          </a:solidFill>
                          <a:latin typeface="黑体" panose="02010609060101010101" pitchFamily="49" charset="-122"/>
                          <a:ea typeface="黑体" panose="02010609060101010101" pitchFamily="49" charset="-122"/>
                        </a:rPr>
                        <a:t>适用范围</a:t>
                      </a:r>
                    </a:p>
                  </a:txBody>
                  <a:tcPr marL="162519" marR="162519" marT="81259" marB="81259" anchor="ctr" anchorCtr="1">
                    <a:solidFill>
                      <a:schemeClr val="accent3">
                        <a:lumMod val="75000"/>
                      </a:schemeClr>
                    </a:solidFill>
                  </a:tcPr>
                </a:tc>
                <a:extLst>
                  <a:ext uri="{0D108BD9-81ED-4DB2-BD59-A6C34878D82A}">
                    <a16:rowId xmlns:a16="http://schemas.microsoft.com/office/drawing/2014/main" val="10000"/>
                  </a:ext>
                </a:extLst>
              </a:tr>
              <a:tr h="769620">
                <a:tc>
                  <a:txBody>
                    <a:bodyPr vert="horz" wrap="square"/>
                    <a:lstStyle/>
                    <a:p>
                      <a:pPr marL="0" lvl="0" indent="0" algn="ctr" eaLnBrk="1" hangingPunct="1">
                        <a:lnSpc>
                          <a:spcPct val="110000"/>
                        </a:lnSpc>
                      </a:pPr>
                      <a:r>
                        <a:rPr lang="zh-CN" altLang="zh-CN" sz="2200" b="0">
                          <a:solidFill>
                            <a:schemeClr val="tx1"/>
                          </a:solidFill>
                          <a:effectLst/>
                          <a:latin typeface="黑体" panose="02010609060101010101" pitchFamily="49" charset="-122"/>
                          <a:ea typeface="黑体" panose="02010609060101010101" pitchFamily="49" charset="-122"/>
                        </a:rPr>
                        <a:t>停止侵害</a:t>
                      </a:r>
                    </a:p>
                  </a:txBody>
                  <a:tcPr marL="162519" marR="162519" marT="81259" marB="81259" anchor="ctr" anchorCtr="1">
                    <a:solidFill>
                      <a:schemeClr val="bg1"/>
                    </a:solidFill>
                  </a:tcPr>
                </a:tc>
                <a:tc>
                  <a:txBody>
                    <a:bodyPr vert="horz" wrap="square"/>
                    <a:lstStyle/>
                    <a:p>
                      <a:pPr marL="0" lvl="0" indent="0" eaLnBrk="1" hangingPunct="1">
                        <a:lnSpc>
                          <a:spcPts val="2500"/>
                        </a:lnSpc>
                      </a:pPr>
                      <a:endParaRPr lang="zh-CN" altLang="en-US" sz="2400" b="0">
                        <a:solidFill>
                          <a:srgbClr val="FF0000"/>
                        </a:solidFill>
                        <a:effectLst/>
                        <a:latin typeface="黑体" panose="02010609060101010101" pitchFamily="49" charset="-122"/>
                        <a:ea typeface="黑体" panose="02010609060101010101" pitchFamily="49" charset="-122"/>
                      </a:endParaRPr>
                    </a:p>
                  </a:txBody>
                  <a:tcPr marL="162519" marR="162519" marT="81259" marB="81259" anchor="ctr" anchorCtr="1">
                    <a:solidFill>
                      <a:schemeClr val="bg1"/>
                    </a:solidFill>
                  </a:tcPr>
                </a:tc>
                <a:tc>
                  <a:txBody>
                    <a:bodyPr vert="horz" wrap="square"/>
                    <a:lstStyle/>
                    <a:p>
                      <a:pPr marL="0" lvl="0" indent="0" eaLnBrk="1" hangingPunct="1">
                        <a:lnSpc>
                          <a:spcPts val="2500"/>
                        </a:lnSpc>
                      </a:pPr>
                      <a:endParaRPr lang="zh-CN" altLang="en-US" sz="2400" b="0">
                        <a:solidFill>
                          <a:schemeClr val="tx1"/>
                        </a:solidFill>
                        <a:effectLst/>
                        <a:latin typeface="黑体" panose="02010609060101010101" pitchFamily="49" charset="-122"/>
                        <a:ea typeface="黑体" panose="02010609060101010101" pitchFamily="49" charset="-122"/>
                      </a:endParaRPr>
                    </a:p>
                  </a:txBody>
                  <a:tcPr marL="162519" marR="162519" marT="81259" marB="81259" anchor="ctr" anchorCtr="1">
                    <a:solidFill>
                      <a:schemeClr val="bg1"/>
                    </a:solidFill>
                  </a:tcPr>
                </a:tc>
                <a:extLst>
                  <a:ext uri="{0D108BD9-81ED-4DB2-BD59-A6C34878D82A}">
                    <a16:rowId xmlns:a16="http://schemas.microsoft.com/office/drawing/2014/main" val="10001"/>
                  </a:ext>
                </a:extLst>
              </a:tr>
              <a:tr h="779145">
                <a:tc>
                  <a:txBody>
                    <a:bodyPr vert="horz" wrap="square"/>
                    <a:lstStyle/>
                    <a:p>
                      <a:pPr marL="0" lvl="0" indent="0" algn="ctr" eaLnBrk="1" hangingPunct="1">
                        <a:lnSpc>
                          <a:spcPct val="110000"/>
                        </a:lnSpc>
                      </a:pPr>
                      <a:r>
                        <a:rPr lang="zh-CN" altLang="zh-CN" sz="2200" b="0">
                          <a:solidFill>
                            <a:schemeClr val="tx1"/>
                          </a:solidFill>
                          <a:effectLst/>
                          <a:latin typeface="黑体" panose="02010609060101010101" pitchFamily="49" charset="-122"/>
                          <a:ea typeface="黑体" panose="02010609060101010101" pitchFamily="49" charset="-122"/>
                        </a:rPr>
                        <a:t>排除妨碍</a:t>
                      </a:r>
                    </a:p>
                  </a:txBody>
                  <a:tcPr marL="162519" marR="162519" marT="81259" marB="81259" anchor="ctr" anchorCtr="1">
                    <a:solidFill>
                      <a:schemeClr val="accent3">
                        <a:lumMod val="40000"/>
                        <a:lumOff val="60000"/>
                      </a:schemeClr>
                    </a:solidFill>
                  </a:tcPr>
                </a:tc>
                <a:tc>
                  <a:txBody>
                    <a:bodyPr vert="horz" wrap="square"/>
                    <a:lstStyle/>
                    <a:p>
                      <a:pPr marL="0" lvl="0" indent="0" eaLnBrk="1" hangingPunct="1">
                        <a:lnSpc>
                          <a:spcPts val="2500"/>
                        </a:lnSpc>
                      </a:pPr>
                      <a:endParaRPr lang="zh-CN" altLang="en-US" sz="2400" b="0" u="sng">
                        <a:solidFill>
                          <a:srgbClr val="7030A0"/>
                        </a:solidFill>
                        <a:effectLst/>
                        <a:latin typeface="黑体" panose="02010609060101010101" pitchFamily="49" charset="-122"/>
                        <a:ea typeface="黑体" panose="02010609060101010101" pitchFamily="49" charset="-122"/>
                      </a:endParaRPr>
                    </a:p>
                  </a:txBody>
                  <a:tcPr marL="162519" marR="162519" marT="81259" marB="81259" anchor="ctr" anchorCtr="1">
                    <a:solidFill>
                      <a:schemeClr val="accent3">
                        <a:lumMod val="40000"/>
                        <a:lumOff val="60000"/>
                      </a:schemeClr>
                    </a:solidFill>
                  </a:tcPr>
                </a:tc>
                <a:tc>
                  <a:txBody>
                    <a:bodyPr vert="horz" wrap="square"/>
                    <a:lstStyle/>
                    <a:p>
                      <a:pPr marL="0" lvl="0" indent="0" eaLnBrk="1" hangingPunct="1">
                        <a:lnSpc>
                          <a:spcPts val="2500"/>
                        </a:lnSpc>
                      </a:pPr>
                      <a:endParaRPr lang="zh-CN" altLang="zh-CN" sz="2400" b="0">
                        <a:solidFill>
                          <a:srgbClr val="00B0F0"/>
                        </a:solidFill>
                        <a:effectLst/>
                        <a:latin typeface="黑体" panose="02010609060101010101" pitchFamily="49" charset="-122"/>
                        <a:ea typeface="黑体" panose="02010609060101010101" pitchFamily="49" charset="-122"/>
                      </a:endParaRPr>
                    </a:p>
                  </a:txBody>
                  <a:tcPr marL="162519" marR="162519" marT="81259" marB="81259" anchor="ctr" anchorCtr="1">
                    <a:solidFill>
                      <a:schemeClr val="accent3">
                        <a:lumMod val="40000"/>
                        <a:lumOff val="60000"/>
                      </a:schemeClr>
                    </a:solidFill>
                  </a:tcPr>
                </a:tc>
                <a:extLst>
                  <a:ext uri="{0D108BD9-81ED-4DB2-BD59-A6C34878D82A}">
                    <a16:rowId xmlns:a16="http://schemas.microsoft.com/office/drawing/2014/main" val="10002"/>
                  </a:ext>
                </a:extLst>
              </a:tr>
              <a:tr h="779274">
                <a:tc>
                  <a:txBody>
                    <a:bodyPr vert="horz" wrap="square"/>
                    <a:lstStyle/>
                    <a:p>
                      <a:pPr marL="0" lvl="0" indent="0" algn="ctr" eaLnBrk="1" hangingPunct="1">
                        <a:lnSpc>
                          <a:spcPct val="110000"/>
                        </a:lnSpc>
                      </a:pPr>
                      <a:r>
                        <a:rPr lang="zh-CN" altLang="zh-CN" sz="2200" b="0">
                          <a:solidFill>
                            <a:schemeClr val="tx1"/>
                          </a:solidFill>
                          <a:effectLst/>
                          <a:latin typeface="黑体" panose="02010609060101010101" pitchFamily="49" charset="-122"/>
                          <a:ea typeface="黑体" panose="02010609060101010101" pitchFamily="49" charset="-122"/>
                        </a:rPr>
                        <a:t>消除危险</a:t>
                      </a:r>
                    </a:p>
                  </a:txBody>
                  <a:tcPr marL="162519" marR="162519" marT="81259" marB="81259" anchor="ctr" anchorCtr="1">
                    <a:solidFill>
                      <a:schemeClr val="bg1"/>
                    </a:solidFill>
                  </a:tcPr>
                </a:tc>
                <a:tc>
                  <a:txBody>
                    <a:bodyPr vert="horz" wrap="square"/>
                    <a:lstStyle/>
                    <a:p>
                      <a:pPr marL="0" lvl="0" indent="0" eaLnBrk="1" hangingPunct="1">
                        <a:lnSpc>
                          <a:spcPts val="2500"/>
                        </a:lnSpc>
                      </a:pPr>
                      <a:endParaRPr lang="zh-CN" altLang="en-US" sz="2400" b="0">
                        <a:solidFill>
                          <a:schemeClr val="tx1"/>
                        </a:solidFill>
                        <a:effectLst/>
                        <a:latin typeface="黑体" panose="02010609060101010101" pitchFamily="49" charset="-122"/>
                        <a:ea typeface="黑体" panose="02010609060101010101" pitchFamily="49" charset="-122"/>
                      </a:endParaRPr>
                    </a:p>
                  </a:txBody>
                  <a:tcPr marL="162519" marR="162519" marT="81259" marB="81259" anchor="ctr" anchorCtr="1">
                    <a:solidFill>
                      <a:schemeClr val="bg1"/>
                    </a:solidFill>
                  </a:tcPr>
                </a:tc>
                <a:tc>
                  <a:txBody>
                    <a:bodyPr vert="horz" wrap="square"/>
                    <a:lstStyle/>
                    <a:p>
                      <a:pPr marL="0" lvl="0" indent="0" eaLnBrk="1" hangingPunct="1">
                        <a:lnSpc>
                          <a:spcPts val="2500"/>
                        </a:lnSpc>
                      </a:pPr>
                      <a:endParaRPr lang="zh-CN" altLang="en-US" sz="2400" b="0">
                        <a:solidFill>
                          <a:schemeClr val="tx1"/>
                        </a:solidFill>
                        <a:effectLst/>
                        <a:latin typeface="黑体" panose="02010609060101010101" pitchFamily="49" charset="-122"/>
                        <a:ea typeface="黑体" panose="02010609060101010101" pitchFamily="49" charset="-122"/>
                        <a:cs typeface="微软雅黑" panose="020b0503020204020204" pitchFamily="34" charset="-122"/>
                      </a:endParaRPr>
                    </a:p>
                  </a:txBody>
                  <a:tcPr marL="162519" marR="162519" marT="81259" marB="81259" anchor="ctr" anchorCtr="1">
                    <a:solidFill>
                      <a:schemeClr val="bg1"/>
                    </a:solidFill>
                  </a:tcPr>
                </a:tc>
                <a:extLst>
                  <a:ext uri="{0D108BD9-81ED-4DB2-BD59-A6C34878D82A}">
                    <a16:rowId xmlns:a16="http://schemas.microsoft.com/office/drawing/2014/main" val="10003"/>
                  </a:ext>
                </a:extLst>
              </a:tr>
              <a:tr h="486426">
                <a:tc>
                  <a:txBody>
                    <a:bodyPr vert="horz" wrap="square"/>
                    <a:lstStyle/>
                    <a:p>
                      <a:pPr marL="0" lvl="0" indent="0" algn="ctr" eaLnBrk="1" hangingPunct="1">
                        <a:lnSpc>
                          <a:spcPct val="110000"/>
                        </a:lnSpc>
                      </a:pPr>
                      <a:r>
                        <a:rPr lang="zh-CN" altLang="zh-CN" sz="2200" b="0">
                          <a:solidFill>
                            <a:schemeClr val="tx1"/>
                          </a:solidFill>
                          <a:effectLst/>
                          <a:latin typeface="黑体" panose="02010609060101010101" pitchFamily="49" charset="-122"/>
                          <a:ea typeface="黑体" panose="02010609060101010101" pitchFamily="49" charset="-122"/>
                        </a:rPr>
                        <a:t>返还财产</a:t>
                      </a:r>
                    </a:p>
                  </a:txBody>
                  <a:tcPr marL="162519" marR="162519" marT="81259" marB="81259" anchor="ctr" anchorCtr="1">
                    <a:solidFill>
                      <a:schemeClr val="accent3">
                        <a:lumMod val="40000"/>
                        <a:lumOff val="60000"/>
                      </a:schemeClr>
                    </a:solidFill>
                  </a:tcPr>
                </a:tc>
                <a:tc>
                  <a:txBody>
                    <a:bodyPr vert="horz" wrap="square"/>
                    <a:lstStyle/>
                    <a:p>
                      <a:pPr marL="0" lvl="0" indent="0" eaLnBrk="1" hangingPunct="1">
                        <a:lnSpc>
                          <a:spcPts val="2500"/>
                        </a:lnSpc>
                        <a:spcBef>
                          <a:spcPct val="0"/>
                        </a:spcBef>
                        <a:spcAft>
                          <a:spcPct val="0"/>
                        </a:spcAft>
                      </a:pPr>
                      <a:endParaRPr lang="zh-CN" altLang="en-US" sz="2400" b="0">
                        <a:solidFill>
                          <a:srgbClr val="FF0000"/>
                        </a:solidFill>
                        <a:effectLst/>
                        <a:latin typeface="黑体" panose="02010609060101010101" pitchFamily="49" charset="-122"/>
                        <a:ea typeface="黑体" panose="02010609060101010101" pitchFamily="49" charset="-122"/>
                      </a:endParaRPr>
                    </a:p>
                  </a:txBody>
                  <a:tcPr marL="162519" marR="162519" marT="81259" marB="81259" anchor="ctr" anchorCtr="1">
                    <a:solidFill>
                      <a:schemeClr val="accent3">
                        <a:lumMod val="40000"/>
                        <a:lumOff val="60000"/>
                      </a:schemeClr>
                    </a:solidFill>
                  </a:tcPr>
                </a:tc>
                <a:tc>
                  <a:txBody>
                    <a:bodyPr vert="horz" wrap="square"/>
                    <a:lstStyle/>
                    <a:p>
                      <a:pPr marL="0" lvl="0" indent="0" eaLnBrk="1" hangingPunct="1">
                        <a:lnSpc>
                          <a:spcPts val="2500"/>
                        </a:lnSpc>
                        <a:spcBef>
                          <a:spcPct val="0"/>
                        </a:spcBef>
                        <a:spcAft>
                          <a:spcPct val="0"/>
                        </a:spcAft>
                      </a:pPr>
                      <a:endParaRPr lang="zh-CN" altLang="zh-CN" sz="2400" b="0">
                        <a:solidFill>
                          <a:srgbClr val="00B0F0"/>
                        </a:solidFill>
                        <a:effectLst/>
                        <a:latin typeface="黑体" panose="02010609060101010101" pitchFamily="49" charset="-122"/>
                        <a:ea typeface="黑体" panose="02010609060101010101" pitchFamily="49" charset="-122"/>
                      </a:endParaRPr>
                    </a:p>
                  </a:txBody>
                  <a:tcPr marL="162519" marR="162519" marT="81259" marB="81259" anchor="ctr" anchorCtr="1">
                    <a:solidFill>
                      <a:schemeClr val="accent3">
                        <a:lumMod val="40000"/>
                        <a:lumOff val="60000"/>
                      </a:schemeClr>
                    </a:solidFill>
                  </a:tcPr>
                </a:tc>
                <a:extLst>
                  <a:ext uri="{0D108BD9-81ED-4DB2-BD59-A6C34878D82A}">
                    <a16:rowId xmlns:a16="http://schemas.microsoft.com/office/drawing/2014/main" val="10004"/>
                  </a:ext>
                </a:extLst>
              </a:tr>
              <a:tr h="469054">
                <a:tc>
                  <a:txBody>
                    <a:bodyPr vert="horz" wrap="square"/>
                    <a:lstStyle/>
                    <a:p>
                      <a:pPr marL="0" lvl="0" indent="0" algn="ctr" eaLnBrk="1" hangingPunct="1"/>
                      <a:r>
                        <a:rPr lang="zh-CN" altLang="zh-CN" sz="2200" b="0">
                          <a:solidFill>
                            <a:schemeClr val="tx1"/>
                          </a:solidFill>
                          <a:effectLst/>
                          <a:latin typeface="黑体" panose="02010609060101010101" pitchFamily="49" charset="-122"/>
                          <a:ea typeface="黑体" panose="02010609060101010101" pitchFamily="49" charset="-122"/>
                        </a:rPr>
                        <a:t>恢复原状</a:t>
                      </a:r>
                    </a:p>
                  </a:txBody>
                  <a:tcPr marL="162519" marR="162519" marT="81259" marB="81259" anchor="ctr" anchorCtr="1">
                    <a:solidFill>
                      <a:schemeClr val="bg1"/>
                    </a:solidFill>
                  </a:tcPr>
                </a:tc>
                <a:tc gridSpan="2">
                  <a:txBody>
                    <a:bodyPr vert="horz" wrap="square"/>
                    <a:lstStyle/>
                    <a:p>
                      <a:pPr marL="0" lvl="0" indent="0" algn="l" eaLnBrk="1" hangingPunct="1">
                        <a:lnSpc>
                          <a:spcPts val="2500"/>
                        </a:lnSpc>
                        <a:spcBef>
                          <a:spcPct val="0"/>
                        </a:spcBef>
                        <a:spcAft>
                          <a:spcPct val="0"/>
                        </a:spcAft>
                      </a:pPr>
                      <a:endParaRPr lang="zh-CN" altLang="zh-CN" sz="2400" b="0">
                        <a:solidFill>
                          <a:schemeClr val="tx1"/>
                        </a:solidFill>
                        <a:effectLst/>
                        <a:latin typeface="黑体" panose="02010609060101010101" pitchFamily="49" charset="-122"/>
                        <a:ea typeface="黑体" panose="02010609060101010101" pitchFamily="49" charset="-122"/>
                      </a:endParaRPr>
                    </a:p>
                  </a:txBody>
                  <a:tcPr marL="162519" marR="162519" marT="81259" marB="81259" anchor="ctr" anchorCtr="1">
                    <a:solidFill>
                      <a:schemeClr val="bg1"/>
                    </a:solidFill>
                  </a:tcPr>
                </a:tc>
                <a:tc hMerge="1">
                  <a:txBody>
                    <a:bodyPr vert="horz" wrap="square"/>
                    <a:lstStyle/>
                    <a:p>
                      <a:endParaRPr lang="zh-CN"/>
                    </a:p>
                  </a:txBody>
                  <a:tcPr marL="121920" marR="121920" marT="60960" marB="60960"/>
                </a:tc>
                <a:extLst>
                  <a:ext uri="{0D108BD9-81ED-4DB2-BD59-A6C34878D82A}">
                    <a16:rowId xmlns:a16="http://schemas.microsoft.com/office/drawing/2014/main" val="10005"/>
                  </a:ext>
                </a:extLst>
              </a:tr>
              <a:tr h="469054">
                <a:tc>
                  <a:txBody>
                    <a:bodyPr vert="horz" wrap="square"/>
                    <a:lstStyle/>
                    <a:p>
                      <a:pPr marL="0" lvl="0" indent="0" algn="ctr" eaLnBrk="1" hangingPunct="1"/>
                      <a:r>
                        <a:rPr lang="zh-CN" altLang="zh-CN" sz="2200" b="0">
                          <a:solidFill>
                            <a:schemeClr val="tx1"/>
                          </a:solidFill>
                          <a:effectLst/>
                          <a:latin typeface="黑体" panose="02010609060101010101" pitchFamily="49" charset="-122"/>
                          <a:ea typeface="黑体" panose="02010609060101010101" pitchFamily="49" charset="-122"/>
                        </a:rPr>
                        <a:t>赔偿损失</a:t>
                      </a:r>
                    </a:p>
                  </a:txBody>
                  <a:tcPr marL="162519" marR="162519" marT="81259" marB="81259" anchor="ctr" anchorCtr="1">
                    <a:solidFill>
                      <a:schemeClr val="accent3">
                        <a:lumMod val="40000"/>
                        <a:lumOff val="60000"/>
                      </a:schemeClr>
                    </a:solidFill>
                  </a:tcPr>
                </a:tc>
                <a:tc gridSpan="2">
                  <a:txBody>
                    <a:bodyPr vert="horz" wrap="square"/>
                    <a:lstStyle/>
                    <a:p>
                      <a:pPr marL="0" lvl="0" indent="0" algn="l" eaLnBrk="1" hangingPunct="1">
                        <a:lnSpc>
                          <a:spcPts val="2500"/>
                        </a:lnSpc>
                        <a:spcBef>
                          <a:spcPct val="0"/>
                        </a:spcBef>
                        <a:spcAft>
                          <a:spcPct val="0"/>
                        </a:spcAft>
                      </a:pPr>
                      <a:endParaRPr lang="zh-CN" altLang="en-US" sz="2400" b="0">
                        <a:solidFill>
                          <a:schemeClr val="tx1"/>
                        </a:solidFill>
                        <a:effectLst/>
                        <a:latin typeface="黑体" panose="02010609060101010101" pitchFamily="49" charset="-122"/>
                        <a:ea typeface="黑体" panose="02010609060101010101" pitchFamily="49" charset="-122"/>
                      </a:endParaRPr>
                    </a:p>
                  </a:txBody>
                  <a:tcPr marL="162519" marR="162519" marT="81259" marB="81259" anchor="ctr" anchorCtr="1">
                    <a:solidFill>
                      <a:schemeClr val="accent3">
                        <a:lumMod val="40000"/>
                        <a:lumOff val="60000"/>
                      </a:schemeClr>
                    </a:solidFill>
                  </a:tcPr>
                </a:tc>
                <a:tc hMerge="1">
                  <a:txBody>
                    <a:bodyPr vert="horz" wrap="square"/>
                    <a:lstStyle/>
                    <a:p>
                      <a:endParaRPr lang="zh-CN"/>
                    </a:p>
                  </a:txBody>
                  <a:tcPr marL="121920" marR="121920" marT="60960" marB="60960"/>
                </a:tc>
                <a:extLst>
                  <a:ext uri="{0D108BD9-81ED-4DB2-BD59-A6C34878D82A}">
                    <a16:rowId xmlns:a16="http://schemas.microsoft.com/office/drawing/2014/main" val="10006"/>
                  </a:ext>
                </a:extLst>
              </a:tr>
              <a:tr h="1029335">
                <a:tc>
                  <a:txBody>
                    <a:bodyPr vert="horz" wrap="square"/>
                    <a:lstStyle/>
                    <a:p>
                      <a:pPr marL="0" lvl="0" indent="0" algn="ctr" eaLnBrk="1" hangingPunct="1"/>
                      <a:r>
                        <a:rPr lang="zh-CN" altLang="zh-CN" sz="2200" b="0">
                          <a:solidFill>
                            <a:schemeClr val="tx1"/>
                          </a:solidFill>
                          <a:effectLst/>
                          <a:latin typeface="黑体" panose="02010609060101010101" pitchFamily="49" charset="-122"/>
                          <a:ea typeface="黑体" panose="02010609060101010101" pitchFamily="49" charset="-122"/>
                        </a:rPr>
                        <a:t>赔礼道歉</a:t>
                      </a:r>
                      <a:r>
                        <a:rPr lang="en-US" altLang="zh-CN" sz="2200" b="0">
                          <a:solidFill>
                            <a:schemeClr val="tx1"/>
                          </a:solidFill>
                          <a:effectLst/>
                          <a:latin typeface="黑体" panose="02010609060101010101" pitchFamily="49" charset="-122"/>
                          <a:ea typeface="黑体" panose="02010609060101010101" pitchFamily="49" charset="-122"/>
                        </a:rPr>
                        <a:t>\</a:t>
                      </a:r>
                      <a:r>
                        <a:rPr lang="zh-CN" altLang="zh-CN" sz="2200" b="0">
                          <a:solidFill>
                            <a:schemeClr val="tx1"/>
                          </a:solidFill>
                          <a:effectLst/>
                          <a:latin typeface="黑体" panose="02010609060101010101" pitchFamily="49" charset="-122"/>
                          <a:ea typeface="黑体" panose="02010609060101010101" pitchFamily="49" charset="-122"/>
                        </a:rPr>
                        <a:t>消除影响</a:t>
                      </a:r>
                      <a:r>
                        <a:rPr lang="en-US" altLang="zh-CN" sz="2200" b="0">
                          <a:solidFill>
                            <a:schemeClr val="tx1"/>
                          </a:solidFill>
                          <a:effectLst/>
                          <a:latin typeface="黑体" panose="02010609060101010101" pitchFamily="49" charset="-122"/>
                          <a:ea typeface="黑体" panose="02010609060101010101" pitchFamily="49" charset="-122"/>
                        </a:rPr>
                        <a:t>\</a:t>
                      </a:r>
                      <a:r>
                        <a:rPr lang="zh-CN" altLang="zh-CN" sz="2200" b="0">
                          <a:solidFill>
                            <a:schemeClr val="tx1"/>
                          </a:solidFill>
                          <a:effectLst/>
                          <a:latin typeface="黑体" panose="02010609060101010101" pitchFamily="49" charset="-122"/>
                          <a:ea typeface="黑体" panose="02010609060101010101" pitchFamily="49" charset="-122"/>
                        </a:rPr>
                        <a:t>恢复名誉</a:t>
                      </a:r>
                    </a:p>
                  </a:txBody>
                  <a:tcPr marL="162519" marR="162519" marT="81259" marB="81259" anchor="ctr" anchorCtr="1">
                    <a:solidFill>
                      <a:schemeClr val="bg1"/>
                    </a:solidFill>
                  </a:tcPr>
                </a:tc>
                <a:tc gridSpan="2">
                  <a:txBody>
                    <a:bodyPr vert="horz" wrap="square"/>
                    <a:lstStyle/>
                    <a:p>
                      <a:pPr marL="0" lvl="0" indent="0" algn="l" eaLnBrk="1" hangingPunct="1">
                        <a:lnSpc>
                          <a:spcPts val="2500"/>
                        </a:lnSpc>
                        <a:spcBef>
                          <a:spcPct val="0"/>
                        </a:spcBef>
                        <a:spcAft>
                          <a:spcPct val="0"/>
                        </a:spcAft>
                      </a:pPr>
                      <a:endParaRPr lang="zh-CN" altLang="zh-CN" sz="2400" b="0">
                        <a:solidFill>
                          <a:srgbClr val="7030A0"/>
                        </a:solidFill>
                        <a:effectLst/>
                        <a:latin typeface="黑体" panose="02010609060101010101" pitchFamily="49" charset="-122"/>
                        <a:ea typeface="黑体" panose="02010609060101010101" pitchFamily="49" charset="-122"/>
                      </a:endParaRPr>
                    </a:p>
                  </a:txBody>
                  <a:tcPr marL="162519" marR="162519" marT="81259" marB="81259" anchor="ctr" anchorCtr="1">
                    <a:solidFill>
                      <a:schemeClr val="bg1"/>
                    </a:solidFill>
                  </a:tcPr>
                </a:tc>
                <a:tc hMerge="1">
                  <a:txBody>
                    <a:bodyPr vert="horz" wrap="square"/>
                    <a:lstStyle/>
                    <a:p>
                      <a:endParaRPr lang="zh-CN"/>
                    </a:p>
                  </a:txBody>
                  <a:tcPr marL="121920" marR="121920" marT="60960" marB="60960"/>
                </a:tc>
                <a:extLst>
                  <a:ext uri="{0D108BD9-81ED-4DB2-BD59-A6C34878D82A}">
                    <a16:rowId xmlns:a16="http://schemas.microsoft.com/office/drawing/2014/main" val="10007"/>
                  </a:ext>
                </a:extLst>
              </a:tr>
            </a:tbl>
          </a:graphicData>
        </a:graphic>
      </p:graphicFrame>
      <p:sp>
        <p:nvSpPr>
          <p:cNvPr id="8" name="文本框 7" title=""/>
          <p:cNvSpPr txBox="1"/>
          <p:nvPr>
            <p:custDataLst>
              <p:tags r:id="rId5"/>
            </p:custDataLst>
          </p:nvPr>
        </p:nvSpPr>
        <p:spPr>
          <a:xfrm>
            <a:off x="2952750" y="603250"/>
            <a:ext cx="3775710" cy="42989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200" kern="0" spc="40">
                <a:solidFill>
                  <a:srgbClr val="000000"/>
                </a:solidFill>
                <a:effectLst/>
                <a:latin typeface="黑体" panose="02010609060101010101" pitchFamily="49" charset="-122"/>
                <a:ea typeface="黑体" panose="02010609060101010101" pitchFamily="49" charset="-122"/>
                <a:cs typeface="黑体" panose="02010609060101010101" pitchFamily="49" charset="-122"/>
              </a:rPr>
              <a:t>侵权责任的承担方式</a:t>
            </a:r>
          </a:p>
        </p:txBody>
      </p:sp>
      <p:sp>
        <p:nvSpPr>
          <p:cNvPr id="3" name="文本框 2" title=""/>
          <p:cNvSpPr txBox="1"/>
          <p:nvPr>
            <p:custDataLst>
              <p:tags r:id="rId6"/>
            </p:custDataLst>
          </p:nvPr>
        </p:nvSpPr>
        <p:spPr>
          <a:xfrm>
            <a:off x="2819400" y="1794510"/>
            <a:ext cx="5358130" cy="67119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ts val="2500"/>
              </a:lnSpc>
            </a:pPr>
            <a:r>
              <a:rPr lang="zh-CN" altLang="zh-CN" sz="2200">
                <a:solidFill>
                  <a:schemeClr val="tx1"/>
                </a:solidFill>
                <a:effectLst/>
                <a:latin typeface="黑体" panose="02010609060101010101" pitchFamily="49" charset="-122"/>
                <a:ea typeface="黑体" panose="02010609060101010101" pitchFamily="49" charset="-122"/>
                <a:sym typeface="+mn-ea"/>
              </a:rPr>
              <a:t>侵害他人财产或者人身的行为处于继续状态</a:t>
            </a:r>
            <a:r>
              <a:rPr lang="zh-CN" altLang="en-US" sz="2200">
                <a:solidFill>
                  <a:schemeClr val="tx1"/>
                </a:solidFill>
                <a:effectLst/>
                <a:latin typeface="黑体" panose="02010609060101010101" pitchFamily="49" charset="-122"/>
                <a:ea typeface="黑体" panose="02010609060101010101" pitchFamily="49" charset="-122"/>
                <a:sym typeface="+mn-ea"/>
              </a:rPr>
              <a:t>（进行中或延续）</a:t>
            </a:r>
            <a:endParaRPr lang="zh-CN" altLang="en-US" sz="2200">
              <a:solidFill>
                <a:schemeClr val="tx1"/>
              </a:solidFill>
              <a:effectLst/>
              <a:latin typeface="黑体" panose="02010609060101010101" pitchFamily="49" charset="-122"/>
              <a:ea typeface="黑体" panose="02010609060101010101" pitchFamily="49" charset="-122"/>
              <a:cs typeface="仿宋" panose="02010609060101010101" charset="-122"/>
              <a:sym typeface="+mn-ea"/>
            </a:endParaRPr>
          </a:p>
        </p:txBody>
      </p:sp>
      <p:sp>
        <p:nvSpPr>
          <p:cNvPr id="4" name="文本框 3" title=""/>
          <p:cNvSpPr txBox="1"/>
          <p:nvPr>
            <p:custDataLst>
              <p:tags r:id="rId7"/>
            </p:custDataLst>
          </p:nvPr>
        </p:nvSpPr>
        <p:spPr>
          <a:xfrm>
            <a:off x="8148955" y="1762125"/>
            <a:ext cx="3144520" cy="599440"/>
          </a:xfrm>
          <a:prstGeom prst="rect">
            <a:avLst/>
          </a:prstGeom>
          <a:noFill/>
          <a:ln>
            <a:no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ts val="2500"/>
              </a:lnSpc>
            </a:pPr>
            <a:r>
              <a:rPr lang="zh-CN" altLang="zh-CN" sz="2200">
                <a:solidFill>
                  <a:schemeClr val="tx1"/>
                </a:solidFill>
                <a:effectLst/>
                <a:latin typeface="黑体" panose="02010609060101010101" pitchFamily="49" charset="-122"/>
                <a:ea typeface="黑体" panose="02010609060101010101" pitchFamily="49" charset="-122"/>
                <a:sym typeface="+mn-ea"/>
              </a:rPr>
              <a:t>适用于</a:t>
            </a:r>
            <a:r>
              <a:rPr lang="zh-CN" altLang="zh-CN" sz="2200" u="sng">
                <a:solidFill>
                  <a:schemeClr val="tx1"/>
                </a:solidFill>
                <a:effectLst/>
                <a:latin typeface="黑体" panose="02010609060101010101" pitchFamily="49" charset="-122"/>
                <a:ea typeface="黑体" panose="02010609060101010101" pitchFamily="49" charset="-122"/>
                <a:sym typeface="+mn-ea"/>
              </a:rPr>
              <a:t>各种侵权行为</a:t>
            </a:r>
            <a:r>
              <a:rPr lang="zh-CN" altLang="en-US" sz="2200">
                <a:solidFill>
                  <a:schemeClr val="tx1"/>
                </a:solidFill>
                <a:effectLst/>
                <a:latin typeface="黑体" panose="02010609060101010101" pitchFamily="49" charset="-122"/>
                <a:ea typeface="黑体" panose="02010609060101010101" pitchFamily="49" charset="-122"/>
                <a:sym typeface="+mn-ea"/>
              </a:rPr>
              <a:t>；财物受到侵害</a:t>
            </a:r>
            <a:endParaRPr lang="zh-CN" altLang="en-US" sz="2200">
              <a:solidFill>
                <a:schemeClr val="tx1"/>
              </a:solidFill>
              <a:effectLst/>
              <a:latin typeface="黑体" panose="02010609060101010101" pitchFamily="49" charset="-122"/>
              <a:ea typeface="黑体" panose="02010609060101010101" pitchFamily="49" charset="-122"/>
              <a:cs typeface="仿宋" panose="02010609060101010101" charset="-122"/>
              <a:sym typeface="+mn-ea"/>
            </a:endParaRPr>
          </a:p>
        </p:txBody>
      </p:sp>
      <p:sp>
        <p:nvSpPr>
          <p:cNvPr id="5" name="文本框 4" title=""/>
          <p:cNvSpPr txBox="1"/>
          <p:nvPr>
            <p:custDataLst>
              <p:tags r:id="rId8"/>
            </p:custDataLst>
          </p:nvPr>
        </p:nvSpPr>
        <p:spPr>
          <a:xfrm>
            <a:off x="2900680" y="2553335"/>
            <a:ext cx="4949825" cy="78486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ts val="2500"/>
              </a:lnSpc>
            </a:pPr>
            <a:r>
              <a:rPr lang="zh-CN" altLang="zh-CN" sz="2200">
                <a:solidFill>
                  <a:schemeClr val="tx1"/>
                </a:solidFill>
                <a:effectLst/>
                <a:latin typeface="黑体" panose="02010609060101010101" pitchFamily="49" charset="-122"/>
                <a:ea typeface="黑体" panose="02010609060101010101" pitchFamily="49" charset="-122"/>
                <a:sym typeface="+mn-ea"/>
              </a:rPr>
              <a:t>权利人行使其权利受到他人不法阻碍或者妨害时</a:t>
            </a:r>
            <a:r>
              <a:rPr lang="zh-CN" altLang="en-US" sz="2200">
                <a:solidFill>
                  <a:schemeClr val="tx1"/>
                </a:solidFill>
                <a:effectLst/>
                <a:latin typeface="黑体" panose="02010609060101010101" pitchFamily="49" charset="-122"/>
                <a:ea typeface="黑体" panose="02010609060101010101" pitchFamily="49" charset="-122"/>
                <a:sym typeface="+mn-ea"/>
              </a:rPr>
              <a:t>，财物受到侵害</a:t>
            </a:r>
            <a:endParaRPr lang="zh-CN" altLang="en-US" sz="2200">
              <a:solidFill>
                <a:schemeClr val="tx1"/>
              </a:solidFill>
              <a:effectLst/>
              <a:latin typeface="黑体" panose="02010609060101010101" pitchFamily="49" charset="-122"/>
              <a:ea typeface="黑体" panose="02010609060101010101" pitchFamily="49" charset="-122"/>
              <a:cs typeface="仿宋" panose="02010609060101010101" charset="-122"/>
              <a:sym typeface="+mn-ea"/>
            </a:endParaRPr>
          </a:p>
        </p:txBody>
      </p:sp>
      <p:sp>
        <p:nvSpPr>
          <p:cNvPr id="6" name="文本框 5" title=""/>
          <p:cNvSpPr txBox="1"/>
          <p:nvPr>
            <p:custDataLst>
              <p:tags r:id="rId9"/>
            </p:custDataLst>
          </p:nvPr>
        </p:nvSpPr>
        <p:spPr>
          <a:xfrm>
            <a:off x="8018145" y="2514600"/>
            <a:ext cx="3356610" cy="784860"/>
          </a:xfrm>
          <a:prstGeom prst="rect">
            <a:avLst/>
          </a:prstGeom>
          <a:noFill/>
          <a:ln>
            <a:no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685800" eaLnBrk="1" fontAlgn="base" hangingPunct="1">
              <a:lnSpc>
                <a:spcPts val="2500"/>
              </a:lnSpc>
              <a:buClrTx/>
              <a:buSzTx/>
              <a:buFontTx/>
            </a:pPr>
            <a:r>
              <a:rPr lang="zh-CN" altLang="zh-CN" sz="2200">
                <a:solidFill>
                  <a:schemeClr val="tx1"/>
                </a:solidFill>
                <a:effectLst/>
                <a:latin typeface="黑体" panose="02010609060101010101" pitchFamily="49" charset="-122"/>
                <a:ea typeface="黑体" panose="02010609060101010101" pitchFamily="49" charset="-122"/>
                <a:cs typeface="Arial" pitchFamily="34" charset="0"/>
                <a:sym typeface="+mn-ea"/>
              </a:rPr>
              <a:t>主要适用于物权，特别是相邻权受到侵害的场合。</a:t>
            </a:r>
          </a:p>
        </p:txBody>
      </p:sp>
      <p:sp>
        <p:nvSpPr>
          <p:cNvPr id="7" name="文本框 6" title=""/>
          <p:cNvSpPr txBox="1"/>
          <p:nvPr>
            <p:custDataLst>
              <p:tags r:id="rId10"/>
            </p:custDataLst>
          </p:nvPr>
        </p:nvSpPr>
        <p:spPr>
          <a:xfrm>
            <a:off x="2972435" y="3361690"/>
            <a:ext cx="4831080" cy="78486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685800" eaLnBrk="1" fontAlgn="base" hangingPunct="1">
              <a:lnSpc>
                <a:spcPts val="2500"/>
              </a:lnSpc>
              <a:buClrTx/>
              <a:buSzTx/>
              <a:buFontTx/>
            </a:pPr>
            <a:r>
              <a:rPr lang="zh-CN" altLang="zh-CN" sz="2200">
                <a:solidFill>
                  <a:schemeClr val="tx1"/>
                </a:solidFill>
                <a:effectLst/>
                <a:latin typeface="黑体" panose="02010609060101010101" pitchFamily="49" charset="-122"/>
                <a:ea typeface="黑体" panose="02010609060101010101" pitchFamily="49" charset="-122"/>
                <a:cs typeface="Arial" pitchFamily="34" charset="0"/>
                <a:sym typeface="+mn-ea"/>
              </a:rPr>
              <a:t>行为人的行为对他人的人身、财产安全造成潜在威胁的</a:t>
            </a:r>
            <a:r>
              <a:rPr lang="zh-CN" altLang="en-US" sz="2200">
                <a:solidFill>
                  <a:schemeClr val="tx1"/>
                </a:solidFill>
                <a:effectLst/>
                <a:latin typeface="黑体" panose="02010609060101010101" pitchFamily="49" charset="-122"/>
                <a:ea typeface="黑体" panose="02010609060101010101" pitchFamily="49" charset="-122"/>
                <a:cs typeface="Arial" pitchFamily="34" charset="0"/>
                <a:sym typeface="+mn-ea"/>
              </a:rPr>
              <a:t>，财物受到侵害</a:t>
            </a:r>
          </a:p>
        </p:txBody>
      </p:sp>
      <p:sp>
        <p:nvSpPr>
          <p:cNvPr id="9" name="文本框 8" title=""/>
          <p:cNvSpPr txBox="1"/>
          <p:nvPr>
            <p:custDataLst>
              <p:tags r:id="rId11"/>
            </p:custDataLst>
          </p:nvPr>
        </p:nvSpPr>
        <p:spPr>
          <a:xfrm>
            <a:off x="8044180" y="3335020"/>
            <a:ext cx="3333750" cy="72072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ts val="2500"/>
              </a:lnSpc>
            </a:pPr>
            <a:r>
              <a:rPr lang="zh-CN" altLang="en-US" sz="2200">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rPr>
              <a:t>例如：存在安全隐患的广告牌、阳台上的花盆等</a:t>
            </a:r>
          </a:p>
        </p:txBody>
      </p:sp>
      <p:sp>
        <p:nvSpPr>
          <p:cNvPr id="10" name="文本框 9" title=""/>
          <p:cNvSpPr txBox="1"/>
          <p:nvPr>
            <p:custDataLst>
              <p:tags r:id="rId12"/>
            </p:custDataLst>
          </p:nvPr>
        </p:nvSpPr>
        <p:spPr>
          <a:xfrm>
            <a:off x="2740025" y="4156075"/>
            <a:ext cx="5571490" cy="40767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ts val="2500"/>
              </a:lnSpc>
            </a:pPr>
            <a:r>
              <a:rPr lang="zh-CN" altLang="zh-CN" sz="1900" b="1">
                <a:solidFill>
                  <a:schemeClr val="tx1"/>
                </a:solidFill>
                <a:effectLst/>
                <a:latin typeface="黑体" panose="02010609060101010101" pitchFamily="49" charset="-122"/>
                <a:ea typeface="黑体" panose="02010609060101010101" pitchFamily="49" charset="-122"/>
                <a:sym typeface="+mn-ea"/>
              </a:rPr>
              <a:t>侵权人非法占有或管理</a:t>
            </a:r>
            <a:r>
              <a:rPr lang="zh-CN" altLang="en-US" sz="1900" b="1">
                <a:solidFill>
                  <a:schemeClr val="tx1"/>
                </a:solidFill>
                <a:effectLst/>
                <a:latin typeface="黑体" panose="02010609060101010101" pitchFamily="49" charset="-122"/>
                <a:ea typeface="黑体" panose="02010609060101010101" pitchFamily="49" charset="-122"/>
                <a:sym typeface="+mn-ea"/>
              </a:rPr>
              <a:t>他人</a:t>
            </a:r>
            <a:r>
              <a:rPr lang="zh-CN" altLang="zh-CN" sz="1900" b="1">
                <a:solidFill>
                  <a:schemeClr val="tx1"/>
                </a:solidFill>
                <a:effectLst/>
                <a:latin typeface="黑体" panose="02010609060101010101" pitchFamily="49" charset="-122"/>
                <a:ea typeface="黑体" panose="02010609060101010101" pitchFamily="49" charset="-122"/>
                <a:sym typeface="+mn-ea"/>
              </a:rPr>
              <a:t>财产</a:t>
            </a:r>
            <a:r>
              <a:rPr lang="zh-CN" altLang="en-US" sz="1900" b="1">
                <a:solidFill>
                  <a:schemeClr val="tx1"/>
                </a:solidFill>
                <a:effectLst/>
                <a:latin typeface="黑体" panose="02010609060101010101" pitchFamily="49" charset="-122"/>
                <a:ea typeface="黑体" panose="02010609060101010101" pitchFamily="49" charset="-122"/>
                <a:sym typeface="+mn-ea"/>
              </a:rPr>
              <a:t>，财物受到侵害</a:t>
            </a:r>
            <a:endParaRPr lang="zh-CN" altLang="en-US" sz="1900" b="1">
              <a:solidFill>
                <a:schemeClr val="tx1"/>
              </a:solidFill>
              <a:effectLst/>
              <a:latin typeface="黑体" panose="02010609060101010101" pitchFamily="49" charset="-122"/>
              <a:ea typeface="黑体" panose="02010609060101010101" pitchFamily="49" charset="-122"/>
              <a:cs typeface="仿宋" panose="02010609060101010101" charset="-122"/>
              <a:sym typeface="+mn-ea"/>
            </a:endParaRPr>
          </a:p>
        </p:txBody>
      </p:sp>
      <p:sp>
        <p:nvSpPr>
          <p:cNvPr id="11" name="文本框 10" title=""/>
          <p:cNvSpPr txBox="1"/>
          <p:nvPr>
            <p:custDataLst>
              <p:tags r:id="rId13"/>
            </p:custDataLst>
          </p:nvPr>
        </p:nvSpPr>
        <p:spPr>
          <a:xfrm>
            <a:off x="8454390" y="4177030"/>
            <a:ext cx="3157855" cy="38100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ts val="2500"/>
              </a:lnSpc>
            </a:pPr>
            <a:r>
              <a:rPr lang="zh-CN" altLang="zh-CN" sz="2200">
                <a:solidFill>
                  <a:schemeClr val="tx1"/>
                </a:solidFill>
                <a:effectLst/>
                <a:latin typeface="黑体" panose="02010609060101010101" pitchFamily="49" charset="-122"/>
                <a:ea typeface="黑体" panose="02010609060101010101" pitchFamily="49" charset="-122"/>
                <a:cs typeface="Arial" pitchFamily="34" charset="0"/>
                <a:sym typeface="+mn-ea"/>
              </a:rPr>
              <a:t>一般</a:t>
            </a:r>
            <a:r>
              <a:rPr lang="zh-CN" altLang="en-US" sz="2200">
                <a:solidFill>
                  <a:schemeClr val="tx1"/>
                </a:solidFill>
                <a:effectLst/>
                <a:latin typeface="黑体" panose="02010609060101010101" pitchFamily="49" charset="-122"/>
                <a:ea typeface="黑体" panose="02010609060101010101" pitchFamily="49" charset="-122"/>
                <a:cs typeface="Arial" pitchFamily="34" charset="0"/>
                <a:sym typeface="+mn-ea"/>
              </a:rPr>
              <a:t>适用于所</a:t>
            </a:r>
            <a:r>
              <a:rPr lang="zh-CN" altLang="zh-CN" sz="2200">
                <a:solidFill>
                  <a:schemeClr val="tx1"/>
                </a:solidFill>
                <a:effectLst/>
                <a:latin typeface="黑体" panose="02010609060101010101" pitchFamily="49" charset="-122"/>
                <a:ea typeface="黑体" panose="02010609060101010101" pitchFamily="49" charset="-122"/>
                <a:cs typeface="Arial" pitchFamily="34" charset="0"/>
                <a:sym typeface="+mn-ea"/>
              </a:rPr>
              <a:t>有权</a:t>
            </a:r>
          </a:p>
        </p:txBody>
      </p:sp>
      <p:sp>
        <p:nvSpPr>
          <p:cNvPr id="12" name="文本框 11" title=""/>
          <p:cNvSpPr txBox="1"/>
          <p:nvPr>
            <p:custDataLst>
              <p:tags r:id="rId14"/>
            </p:custDataLst>
          </p:nvPr>
        </p:nvSpPr>
        <p:spPr>
          <a:xfrm>
            <a:off x="2893060" y="4681855"/>
            <a:ext cx="7228840" cy="38100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685800" eaLnBrk="1" fontAlgn="base" hangingPunct="1">
              <a:lnSpc>
                <a:spcPts val="2500"/>
              </a:lnSpc>
              <a:buClrTx/>
              <a:buSzTx/>
              <a:buFontTx/>
            </a:pPr>
            <a:r>
              <a:rPr lang="zh-CN" altLang="zh-CN" sz="2200">
                <a:solidFill>
                  <a:schemeClr val="tx1"/>
                </a:solidFill>
                <a:effectLst/>
                <a:latin typeface="黑体" panose="02010609060101010101" pitchFamily="49" charset="-122"/>
                <a:ea typeface="黑体" panose="02010609060101010101" pitchFamily="49" charset="-122"/>
                <a:cs typeface="Arial" pitchFamily="34" charset="0"/>
                <a:sym typeface="+mn-ea"/>
              </a:rPr>
              <a:t>侵权行为致使他人的财产遭到损害或者形状改变的</a:t>
            </a:r>
          </a:p>
        </p:txBody>
      </p:sp>
      <p:sp>
        <p:nvSpPr>
          <p:cNvPr id="13" name="文本框 12" title=""/>
          <p:cNvSpPr txBox="1"/>
          <p:nvPr>
            <p:custDataLst>
              <p:tags r:id="rId15"/>
            </p:custDataLst>
          </p:nvPr>
        </p:nvSpPr>
        <p:spPr>
          <a:xfrm>
            <a:off x="2893060" y="5162550"/>
            <a:ext cx="7454900" cy="38100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14400" eaLnBrk="1" hangingPunct="1">
              <a:lnSpc>
                <a:spcPts val="2500"/>
              </a:lnSpc>
            </a:pPr>
            <a:r>
              <a:rPr lang="zh-CN" altLang="en-US" sz="2200">
                <a:solidFill>
                  <a:schemeClr val="tx1"/>
                </a:solidFill>
                <a:effectLst/>
                <a:latin typeface="黑体" panose="02010609060101010101" pitchFamily="49" charset="-122"/>
                <a:ea typeface="黑体" panose="02010609060101010101" pitchFamily="49" charset="-122"/>
                <a:cs typeface="Arial" pitchFamily="34" charset="0"/>
                <a:sym typeface="+mn-ea"/>
              </a:rPr>
              <a:t>侵权行为导致他人身体健康或财产受到损害的</a:t>
            </a:r>
          </a:p>
        </p:txBody>
      </p:sp>
      <p:sp>
        <p:nvSpPr>
          <p:cNvPr id="14" name="文本框 13" title=""/>
          <p:cNvSpPr txBox="1"/>
          <p:nvPr>
            <p:custDataLst>
              <p:tags r:id="rId16"/>
            </p:custDataLst>
          </p:nvPr>
        </p:nvSpPr>
        <p:spPr>
          <a:xfrm>
            <a:off x="2862580" y="5634355"/>
            <a:ext cx="7997190" cy="98742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14400" eaLnBrk="1" hangingPunct="1">
              <a:lnSpc>
                <a:spcPts val="2500"/>
              </a:lnSpc>
            </a:pPr>
            <a:r>
              <a:rPr lang="zh-CN" altLang="en-US" sz="2200">
                <a:solidFill>
                  <a:schemeClr val="tx1"/>
                </a:solidFill>
                <a:effectLst/>
                <a:latin typeface="黑体" panose="02010609060101010101" pitchFamily="49" charset="-122"/>
                <a:ea typeface="黑体" panose="02010609060101010101" pitchFamily="49" charset="-122"/>
                <a:cs typeface="Arial" pitchFamily="34" charset="0"/>
                <a:sym typeface="+mn-ea"/>
              </a:rPr>
              <a:t>①</a:t>
            </a:r>
            <a:r>
              <a:rPr lang="zh-CN" altLang="zh-CN" sz="2200">
                <a:solidFill>
                  <a:schemeClr val="tx1"/>
                </a:solidFill>
                <a:effectLst/>
                <a:latin typeface="黑体" panose="02010609060101010101" pitchFamily="49" charset="-122"/>
                <a:ea typeface="黑体" panose="02010609060101010101" pitchFamily="49" charset="-122"/>
                <a:cs typeface="Arial" pitchFamily="34" charset="0"/>
                <a:sym typeface="+mn-ea"/>
              </a:rPr>
              <a:t>侵权人</a:t>
            </a:r>
            <a:r>
              <a:rPr lang="zh-CN" altLang="en-US" sz="2200">
                <a:solidFill>
                  <a:schemeClr val="tx1"/>
                </a:solidFill>
                <a:effectLst/>
                <a:latin typeface="黑体" panose="02010609060101010101" pitchFamily="49" charset="-122"/>
                <a:ea typeface="黑体" panose="02010609060101010101" pitchFamily="49" charset="-122"/>
                <a:cs typeface="Arial" pitchFamily="34" charset="0"/>
                <a:sym typeface="+mn-ea"/>
              </a:rPr>
              <a:t>侵害他人人格尊严</a:t>
            </a:r>
            <a:r>
              <a:rPr lang="zh-CN" altLang="zh-CN" sz="2200">
                <a:solidFill>
                  <a:schemeClr val="tx1"/>
                </a:solidFill>
                <a:effectLst/>
                <a:latin typeface="黑体" panose="02010609060101010101" pitchFamily="49" charset="-122"/>
                <a:ea typeface="黑体" panose="02010609060101010101" pitchFamily="49" charset="-122"/>
                <a:cs typeface="Arial" pitchFamily="34" charset="0"/>
                <a:sym typeface="+mn-ea"/>
              </a:rPr>
              <a:t>如隐私权、肖像权</a:t>
            </a:r>
            <a:r>
              <a:rPr lang="zh-CN" altLang="en-US" sz="2200">
                <a:solidFill>
                  <a:schemeClr val="tx1"/>
                </a:solidFill>
                <a:effectLst/>
                <a:latin typeface="黑体" panose="02010609060101010101" pitchFamily="49" charset="-122"/>
                <a:ea typeface="黑体" panose="02010609060101010101" pitchFamily="49" charset="-122"/>
                <a:cs typeface="Arial" pitchFamily="34" charset="0"/>
                <a:sym typeface="+mn-ea"/>
              </a:rPr>
              <a:t>，</a:t>
            </a:r>
            <a:r>
              <a:rPr lang="zh-CN" altLang="zh-CN" sz="2200">
                <a:solidFill>
                  <a:schemeClr val="tx1"/>
                </a:solidFill>
                <a:effectLst/>
                <a:latin typeface="黑体" panose="02010609060101010101" pitchFamily="49" charset="-122"/>
                <a:ea typeface="黑体" panose="02010609060101010101" pitchFamily="49" charset="-122"/>
                <a:cs typeface="Arial" pitchFamily="34" charset="0"/>
                <a:sym typeface="+mn-ea"/>
              </a:rPr>
              <a:t>向被侵权人承认错误、表达歉意、请求原谅。</a:t>
            </a:r>
            <a:endParaRPr lang="zh-CN" altLang="en-US" sz="2200">
              <a:solidFill>
                <a:schemeClr val="tx1"/>
              </a:solidFill>
              <a:effectLst/>
              <a:latin typeface="黑体" panose="02010609060101010101" pitchFamily="49" charset="-122"/>
              <a:ea typeface="黑体" panose="02010609060101010101" pitchFamily="49" charset="-122"/>
            </a:endParaRPr>
          </a:p>
          <a:p>
            <a:pPr marL="0" lvl="0" indent="0" algn="l" defTabSz="914400" eaLnBrk="1" hangingPunct="1">
              <a:lnSpc>
                <a:spcPts val="2500"/>
              </a:lnSpc>
            </a:pPr>
            <a:r>
              <a:rPr lang="zh-CN" altLang="en-US" sz="2200">
                <a:solidFill>
                  <a:schemeClr val="tx1"/>
                </a:solidFill>
                <a:effectLst/>
                <a:latin typeface="黑体" panose="02010609060101010101" pitchFamily="49" charset="-122"/>
                <a:ea typeface="黑体" panose="02010609060101010101" pitchFamily="49" charset="-122"/>
                <a:cs typeface="Arial" pitchFamily="34" charset="0"/>
                <a:sym typeface="+mn-ea"/>
              </a:rPr>
              <a:t>②</a:t>
            </a:r>
            <a:r>
              <a:rPr lang="zh-CN" altLang="zh-CN" sz="2200">
                <a:solidFill>
                  <a:schemeClr val="tx1"/>
                </a:solidFill>
                <a:effectLst/>
                <a:latin typeface="黑体" panose="02010609060101010101" pitchFamily="49" charset="-122"/>
                <a:ea typeface="黑体" panose="02010609060101010101" pitchFamily="49" charset="-122"/>
                <a:cs typeface="Arial" pitchFamily="34" charset="0"/>
                <a:sym typeface="+mn-ea"/>
              </a:rPr>
              <a:t>恢复名誉专属于侵害名誉权的民事责任。</a:t>
            </a:r>
          </a:p>
        </p:txBody>
      </p:sp>
    </p:spTree>
    <p:custDataLst>
      <p:tags r:id="rId17"/>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left)">
                                      <p:cBhvr>
                                        <p:cTn id="27" dur="500"/>
                                        <p:tgtEl>
                                          <p:spTgt spid="6"/>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left)">
                                      <p:cBhvr>
                                        <p:cTn id="32" dur="500"/>
                                        <p:tgtEl>
                                          <p:spTgt spid="7"/>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left)">
                                      <p:cBhvr>
                                        <p:cTn id="37" dur="500"/>
                                        <p:tgtEl>
                                          <p:spTgt spid="9"/>
                                        </p:tgtEl>
                                      </p:cBhvr>
                                    </p:animEffect>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22" presetClass="entr" presetSubtype="8" dur="50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wipe(left)">
                                      <p:cBhvr>
                                        <p:cTn id="42" dur="500"/>
                                        <p:tgtEl>
                                          <p:spTgt spid="10"/>
                                        </p:tgtEl>
                                      </p:cBhvr>
                                    </p:animEffect>
                                  </p:childTnLst>
                                </p:cTn>
                              </p:par>
                            </p:childTnLst>
                          </p:cTn>
                        </p:par>
                      </p:childTnLst>
                    </p:cTn>
                  </p:par>
                  <p:par>
                    <p:cTn id="43" fill="hold" nodeType="clickPar">
                      <p:stCondLst>
                        <p:cond delay="indefinite"/>
                        <p:cond evt="onBegin" delay="0">
                          <p:tn val="42"/>
                        </p:cond>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wipe(left)">
                                      <p:cBhvr>
                                        <p:cTn id="47" dur="500"/>
                                        <p:tgtEl>
                                          <p:spTgt spid="11"/>
                                        </p:tgtEl>
                                      </p:cBhvr>
                                    </p:animEffect>
                                  </p:childTnLst>
                                </p:cTn>
                              </p:par>
                            </p:childTnLst>
                          </p:cTn>
                        </p:par>
                      </p:childTnLst>
                    </p:cTn>
                  </p:par>
                  <p:par>
                    <p:cTn id="48" fill="hold" nodeType="clickPar">
                      <p:stCondLst>
                        <p:cond delay="indefinite"/>
                        <p:cond evt="onBegin" delay="0">
                          <p:tn val="47"/>
                        </p:cond>
                      </p:stCondLst>
                      <p:childTnLst>
                        <p:par>
                          <p:cTn id="49" fill="hold">
                            <p:stCondLst>
                              <p:cond delay="0"/>
                            </p:stCondLst>
                            <p:childTnLst>
                              <p:par>
                                <p:cTn id="50" presetID="22" presetClass="entr" presetSubtype="8" dur="500" fill="hold" grpId="0" nodeType="click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wipe(left)">
                                      <p:cBhvr>
                                        <p:cTn id="52" dur="500"/>
                                        <p:tgtEl>
                                          <p:spTgt spid="12"/>
                                        </p:tgtEl>
                                      </p:cBhvr>
                                    </p:animEffect>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22" presetClass="entr" presetSubtype="8" dur="5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wipe(left)">
                                      <p:cBhvr>
                                        <p:cTn id="57" dur="500"/>
                                        <p:tgtEl>
                                          <p:spTgt spid="13"/>
                                        </p:tgtEl>
                                      </p:cBhvr>
                                    </p:animEffect>
                                  </p:childTnLst>
                                </p:cTn>
                              </p:par>
                            </p:childTnLst>
                          </p:cTn>
                        </p:par>
                      </p:childTnLst>
                    </p:cTn>
                  </p:par>
                  <p:par>
                    <p:cTn id="58" fill="hold" nodeType="clickPar">
                      <p:stCondLst>
                        <p:cond delay="indefinite"/>
                        <p:cond evt="onBegin" delay="0">
                          <p:tn val="57"/>
                        </p:cond>
                      </p:stCondLst>
                      <p:childTnLst>
                        <p:par>
                          <p:cTn id="59" fill="hold">
                            <p:stCondLst>
                              <p:cond delay="0"/>
                            </p:stCondLst>
                            <p:childTnLst>
                              <p:par>
                                <p:cTn id="60" presetID="22" presetClass="entr" presetSubtype="8" dur="500"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wipe(left)">
                                      <p:cBhvr>
                                        <p:cTn id="6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3" grpId="0"/>
      <p:bldP spid="4" grpId="0"/>
      <p:bldP spid="5" grpId="0"/>
      <p:bldP spid="6" grpId="0"/>
      <p:bldP spid="7" grpId="0"/>
      <p:bldP spid="9" grpId="0"/>
      <p:bldP spid="10" grpId="0"/>
      <p:bldP spid="11" grpId="0"/>
      <p:bldP spid="12" grpId="0"/>
      <p:bldP spid="13" grpId="0"/>
      <p:bldP spid="1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79444"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对比</a:t>
            </a:r>
          </a:p>
        </p:txBody>
      </p:sp>
      <p:graphicFrame>
        <p:nvGraphicFramePr>
          <p:cNvPr id="13315" name="表格 2" title=""/>
          <p:cNvGraphicFramePr>
            <a:graphicFrameLocks noGrp="1"/>
          </p:cNvGraphicFramePr>
          <p:nvPr>
            <p:custDataLst>
              <p:tags r:id="rId4"/>
            </p:custDataLst>
          </p:nvPr>
        </p:nvGraphicFramePr>
        <p:xfrm>
          <a:off x="162560" y="1183091"/>
          <a:ext cx="11572240" cy="4751070"/>
        </p:xfrm>
        <a:graphic>
          <a:graphicData uri="http://schemas.openxmlformats.org/drawingml/2006/table">
            <a:tbl>
              <a:tblPr/>
              <a:tblGrid>
                <a:gridCol w="1621790">
                  <a:extLst>
                    <a:ext uri="{9D8B030D-6E8A-4147-A177-3AD203B41FA5}">
                      <a16:colId xmlns:a16="http://schemas.microsoft.com/office/drawing/2014/main" val="20000"/>
                    </a:ext>
                  </a:extLst>
                </a:gridCol>
                <a:gridCol w="4953000">
                  <a:extLst>
                    <a:ext uri="{9D8B030D-6E8A-4147-A177-3AD203B41FA5}">
                      <a16:colId xmlns:a16="http://schemas.microsoft.com/office/drawing/2014/main" val="20001"/>
                    </a:ext>
                  </a:extLst>
                </a:gridCol>
                <a:gridCol w="4997450">
                  <a:extLst>
                    <a:ext uri="{9D8B030D-6E8A-4147-A177-3AD203B41FA5}">
                      <a16:colId xmlns:a16="http://schemas.microsoft.com/office/drawing/2014/main" val="20002"/>
                    </a:ext>
                  </a:extLst>
                </a:gridCol>
              </a:tblGrid>
              <a:tr h="470535">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algn="ctr" eaLnBrk="1" hangingPunct="1">
                        <a:lnSpc>
                          <a:spcPct val="100000"/>
                        </a:lnSpc>
                        <a:tabLst>
                          <a:tab pos="2626995"/>
                        </a:tabLst>
                      </a:pPr>
                      <a:r>
                        <a:rPr lang="zh-CN" sz="2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民事责任</a:t>
                      </a:r>
                      <a:endParaRPr lang="zh-CN" altLang="zh-CN" sz="2800" b="1">
                        <a:latin typeface="宋体" panose="02010600030101010101" pitchFamily="2" charset="-122"/>
                        <a:ea typeface="Courier New" panose="02070309020205020404" pitchFamily="49" charset="0"/>
                      </a:endParaRP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3">
                        <a:lumMod val="75000"/>
                      </a:schemeClr>
                    </a:solidFill>
                  </a:tcPr>
                </a:tc>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algn="ctr" eaLnBrk="1" hangingPunct="1">
                        <a:lnSpc>
                          <a:spcPct val="100000"/>
                        </a:lnSpc>
                        <a:tabLst>
                          <a:tab pos="2626995"/>
                        </a:tabLst>
                      </a:pPr>
                      <a:r>
                        <a:rPr sz="2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侵权责任</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3">
                        <a:lumMod val="75000"/>
                      </a:schemeClr>
                    </a:solidFill>
                  </a:tcPr>
                </a:tc>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algn="ctr" eaLnBrk="1" hangingPunct="1">
                        <a:lnSpc>
                          <a:spcPct val="100000"/>
                        </a:lnSpc>
                        <a:tabLst>
                          <a:tab pos="2626995"/>
                        </a:tabLst>
                      </a:pPr>
                      <a:r>
                        <a:rPr sz="2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违约责任</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3">
                        <a:lumMod val="75000"/>
                      </a:schemeClr>
                    </a:solidFill>
                  </a:tcPr>
                </a:tc>
                <a:extLst>
                  <a:ext uri="{0D108BD9-81ED-4DB2-BD59-A6C34878D82A}">
                    <a16:rowId xmlns:a16="http://schemas.microsoft.com/office/drawing/2014/main" val="10000"/>
                  </a:ext>
                </a:extLst>
              </a:tr>
              <a:tr h="620395">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algn="ctr" eaLnBrk="1" hangingPunct="1">
                        <a:lnSpc>
                          <a:spcPct val="100000"/>
                        </a:lnSpc>
                        <a:tabLst>
                          <a:tab pos="2626995"/>
                        </a:tabLst>
                      </a:pPr>
                      <a:r>
                        <a:rPr lang="zh-CN" altLang="en-US" sz="2400" b="1">
                          <a:solidFill>
                            <a:srgbClr val="00206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产生原因</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bg1"/>
                    </a:solidFill>
                  </a:tcPr>
                </a:tc>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eaLnBrk="1" hangingPunct="1">
                        <a:lnSpc>
                          <a:spcPct val="100000"/>
                        </a:lnSpc>
                        <a:tabLst>
                          <a:tab pos="2626995"/>
                        </a:tabLst>
                      </a:pPr>
                      <a:r>
                        <a:rPr lang="zh-CN" altLang="en-US" sz="2400" b="1">
                          <a:solidFill>
                            <a:schemeClr val="tx1"/>
                          </a:solidFill>
                          <a:effectLst/>
                          <a:latin typeface="楷体" panose="02010609060101010101" pitchFamily="49" charset="-122"/>
                          <a:ea typeface="楷体" panose="02010609060101010101" pitchFamily="49" charset="-122"/>
                        </a:rPr>
                        <a:t>行为人侵害他人民事权利</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bg1"/>
                    </a:solidFill>
                  </a:tcPr>
                </a:tc>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eaLnBrk="1" hangingPunct="1">
                        <a:lnSpc>
                          <a:spcPct val="100000"/>
                        </a:lnSpc>
                        <a:tabLst>
                          <a:tab pos="2626995"/>
                        </a:tabLst>
                      </a:pPr>
                      <a:r>
                        <a:rPr sz="2400" b="1">
                          <a:solidFill>
                            <a:schemeClr val="tx1"/>
                          </a:solidFill>
                          <a:effectLst/>
                          <a:latin typeface="楷体" panose="02010609060101010101" pitchFamily="49" charset="-122"/>
                          <a:ea typeface="楷体" panose="02010609060101010101" pitchFamily="49" charset="-122"/>
                        </a:rPr>
                        <a:t>当事人</a:t>
                      </a:r>
                      <a:r>
                        <a:rPr lang="zh-CN" altLang="en-US" sz="2400" b="1">
                          <a:solidFill>
                            <a:schemeClr val="tx1"/>
                          </a:solidFill>
                          <a:effectLst/>
                          <a:latin typeface="楷体" panose="02010609060101010101" pitchFamily="49" charset="-122"/>
                          <a:ea typeface="楷体" panose="02010609060101010101" pitchFamily="49" charset="-122"/>
                        </a:rPr>
                        <a:t>不</a:t>
                      </a:r>
                      <a:r>
                        <a:rPr sz="2400" b="1">
                          <a:solidFill>
                            <a:schemeClr val="tx1"/>
                          </a:solidFill>
                          <a:effectLst/>
                          <a:latin typeface="楷体" panose="02010609060101010101" pitchFamily="49" charset="-122"/>
                          <a:ea typeface="楷体" panose="02010609060101010101" pitchFamily="49" charset="-122"/>
                        </a:rPr>
                        <a:t>履行或不适当履行</a:t>
                      </a:r>
                      <a:r>
                        <a:rPr lang="zh-CN" altLang="en-US" sz="2400" b="1">
                          <a:solidFill>
                            <a:schemeClr val="tx1"/>
                          </a:solidFill>
                          <a:effectLst/>
                          <a:latin typeface="楷体" panose="02010609060101010101" pitchFamily="49" charset="-122"/>
                          <a:ea typeface="楷体" panose="02010609060101010101" pitchFamily="49" charset="-122"/>
                        </a:rPr>
                        <a:t>合同义务</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bg1"/>
                    </a:solidFill>
                  </a:tcPr>
                </a:tc>
                <a:extLst>
                  <a:ext uri="{0D108BD9-81ED-4DB2-BD59-A6C34878D82A}">
                    <a16:rowId xmlns:a16="http://schemas.microsoft.com/office/drawing/2014/main" val="10001"/>
                  </a:ext>
                </a:extLst>
              </a:tr>
              <a:tr h="828040">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algn="ctr" eaLnBrk="1" hangingPunct="1">
                        <a:lnSpc>
                          <a:spcPct val="100000"/>
                        </a:lnSpc>
                        <a:tabLst>
                          <a:tab pos="2626995"/>
                        </a:tabLst>
                      </a:pPr>
                      <a:r>
                        <a:rPr lang="zh-CN" altLang="en-US" sz="2400" b="1">
                          <a:solidFill>
                            <a:srgbClr val="00206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行为特点</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2">
                        <a:lumMod val="20000"/>
                        <a:lumOff val="80000"/>
                      </a:schemeClr>
                    </a:solidFill>
                  </a:tcPr>
                </a:tc>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eaLnBrk="1" hangingPunct="1">
                        <a:lnSpc>
                          <a:spcPct val="100000"/>
                        </a:lnSpc>
                        <a:tabLst>
                          <a:tab pos="2626995"/>
                        </a:tabLst>
                      </a:pPr>
                      <a:r>
                        <a:rPr lang="zh-CN" altLang="en-US" sz="2400" b="1">
                          <a:solidFill>
                            <a:schemeClr val="tx1"/>
                          </a:solidFill>
                          <a:effectLst/>
                          <a:latin typeface="楷体" panose="02010609060101010101" pitchFamily="49" charset="-122"/>
                          <a:ea typeface="楷体" panose="02010609060101010101" pitchFamily="49" charset="-122"/>
                        </a:rPr>
                        <a:t>侵权</a:t>
                      </a:r>
                      <a:r>
                        <a:rPr lang="zh-CN" altLang="zh-CN" sz="2400" b="1">
                          <a:solidFill>
                            <a:schemeClr val="tx1"/>
                          </a:solidFill>
                          <a:effectLst/>
                          <a:latin typeface="楷体" panose="02010609060101010101" pitchFamily="49" charset="-122"/>
                          <a:ea typeface="楷体" panose="02010609060101010101" pitchFamily="49" charset="-122"/>
                        </a:rPr>
                        <a:t>行为致使他人人身、财产权益受到损害</a:t>
                      </a:r>
                      <a:r>
                        <a:rPr lang="zh-CN" altLang="en-US" sz="2400" b="1">
                          <a:solidFill>
                            <a:schemeClr val="tx1"/>
                          </a:solidFill>
                          <a:effectLst/>
                          <a:latin typeface="楷体" panose="02010609060101010101" pitchFamily="49" charset="-122"/>
                          <a:ea typeface="楷体" panose="02010609060101010101" pitchFamily="49" charset="-122"/>
                        </a:rPr>
                        <a:t>。</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2">
                        <a:lumMod val="20000"/>
                        <a:lumOff val="80000"/>
                      </a:schemeClr>
                    </a:solidFill>
                  </a:tcPr>
                </a:tc>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eaLnBrk="1" hangingPunct="1">
                        <a:lnSpc>
                          <a:spcPct val="100000"/>
                        </a:lnSpc>
                        <a:tabLst>
                          <a:tab pos="2626995"/>
                        </a:tabLst>
                      </a:pPr>
                      <a:r>
                        <a:rPr lang="zh-CN" altLang="en-US" sz="2400" b="1">
                          <a:solidFill>
                            <a:schemeClr val="tx1"/>
                          </a:solidFill>
                          <a:effectLst/>
                          <a:latin typeface="楷体" panose="02010609060101010101" pitchFamily="49" charset="-122"/>
                          <a:ea typeface="楷体" panose="02010609060101010101" pitchFamily="49" charset="-122"/>
                        </a:rPr>
                        <a:t>在合同期内没有按合同约定</a:t>
                      </a:r>
                      <a:r>
                        <a:rPr lang="zh-CN" altLang="zh-CN" sz="2400" b="1">
                          <a:solidFill>
                            <a:schemeClr val="tx1"/>
                          </a:solidFill>
                          <a:effectLst/>
                          <a:latin typeface="楷体" panose="02010609060101010101" pitchFamily="49" charset="-122"/>
                          <a:ea typeface="楷体" panose="02010609060101010101" pitchFamily="49" charset="-122"/>
                        </a:rPr>
                        <a:t>履行</a:t>
                      </a:r>
                      <a:r>
                        <a:rPr lang="zh-CN" altLang="en-US" sz="2400" b="1">
                          <a:solidFill>
                            <a:schemeClr val="tx1"/>
                          </a:solidFill>
                          <a:effectLst/>
                          <a:latin typeface="楷体" panose="02010609060101010101" pitchFamily="49" charset="-122"/>
                          <a:ea typeface="楷体" panose="02010609060101010101" pitchFamily="49" charset="-122"/>
                        </a:rPr>
                        <a:t>合同</a:t>
                      </a:r>
                      <a:r>
                        <a:rPr lang="zh-CN" altLang="zh-CN" sz="2400" b="1">
                          <a:solidFill>
                            <a:schemeClr val="tx1"/>
                          </a:solidFill>
                          <a:effectLst/>
                          <a:latin typeface="楷体" panose="02010609060101010101" pitchFamily="49" charset="-122"/>
                          <a:ea typeface="楷体" panose="02010609060101010101" pitchFamily="49" charset="-122"/>
                        </a:rPr>
                        <a:t>义务</a:t>
                      </a:r>
                      <a:r>
                        <a:rPr lang="zh-CN" altLang="en-US" sz="2400" b="1">
                          <a:solidFill>
                            <a:schemeClr val="tx1"/>
                          </a:solidFill>
                          <a:effectLst/>
                          <a:latin typeface="楷体" panose="02010609060101010101" pitchFamily="49" charset="-122"/>
                          <a:ea typeface="楷体" panose="02010609060101010101" pitchFamily="49" charset="-122"/>
                        </a:rPr>
                        <a:t>。</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2">
                        <a:lumMod val="20000"/>
                        <a:lumOff val="80000"/>
                      </a:schemeClr>
                    </a:solidFill>
                  </a:tcPr>
                </a:tc>
                <a:extLst>
                  <a:ext uri="{0D108BD9-81ED-4DB2-BD59-A6C34878D82A}">
                    <a16:rowId xmlns:a16="http://schemas.microsoft.com/office/drawing/2014/main" val="10002"/>
                  </a:ext>
                </a:extLst>
              </a:tr>
              <a:tr h="469265">
                <a:tc>
                  <a:txBody>
                    <a:bodyPr vert="horz" wrap="square"/>
                    <a:lstStyle/>
                    <a:p>
                      <a:pPr marL="0" lvl="0" indent="0" algn="ctr" eaLnBrk="1" hangingPunct="1">
                        <a:lnSpc>
                          <a:spcPct val="100000"/>
                        </a:lnSpc>
                        <a:buNone/>
                        <a:tabLst>
                          <a:tab pos="2626995"/>
                        </a:tabLst>
                      </a:pPr>
                      <a:r>
                        <a:rPr lang="zh-CN" altLang="en-US" sz="2000" b="1">
                          <a:solidFill>
                            <a:srgbClr val="00206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责任构成要件</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bg1"/>
                    </a:solidFill>
                  </a:tcPr>
                </a:tc>
                <a:tc>
                  <a:txBody>
                    <a:bodyPr vert="horz" wrap="square"/>
                    <a:lstStyle/>
                    <a:p>
                      <a:pPr marL="0" lvl="0" indent="0" eaLnBrk="1" hangingPunct="1">
                        <a:lnSpc>
                          <a:spcPct val="100000"/>
                        </a:lnSpc>
                        <a:buNone/>
                        <a:tabLst>
                          <a:tab pos="2626995"/>
                        </a:tabLst>
                      </a:pPr>
                      <a:r>
                        <a:rPr lang="zh-CN" altLang="en-US" sz="2400" b="1">
                          <a:solidFill>
                            <a:schemeClr val="tx1"/>
                          </a:solidFill>
                          <a:effectLst/>
                          <a:latin typeface="楷体" panose="02010609060101010101" pitchFamily="49" charset="-122"/>
                          <a:ea typeface="楷体" panose="02010609060101010101" pitchFamily="49" charset="-122"/>
                          <a:sym typeface="+mn-ea"/>
                        </a:rPr>
                        <a:t>有损</a:t>
                      </a:r>
                      <a:r>
                        <a:rPr sz="2400" b="1">
                          <a:solidFill>
                            <a:schemeClr val="tx1"/>
                          </a:solidFill>
                          <a:effectLst/>
                          <a:latin typeface="楷体" panose="02010609060101010101" pitchFamily="49" charset="-122"/>
                          <a:ea typeface="楷体" panose="02010609060101010101" pitchFamily="49" charset="-122"/>
                          <a:sym typeface="+mn-ea"/>
                        </a:rPr>
                        <a:t>害事实</a:t>
                      </a:r>
                      <a:r>
                        <a:rPr lang="zh-CN" altLang="en-US" sz="2400" b="1">
                          <a:solidFill>
                            <a:schemeClr val="tx1"/>
                          </a:solidFill>
                          <a:effectLst/>
                          <a:latin typeface="楷体" panose="02010609060101010101" pitchFamily="49" charset="-122"/>
                          <a:ea typeface="楷体" panose="02010609060101010101" pitchFamily="49" charset="-122"/>
                          <a:sym typeface="+mn-ea"/>
                        </a:rPr>
                        <a:t>（</a:t>
                      </a:r>
                      <a:r>
                        <a:rPr sz="2400" b="1">
                          <a:solidFill>
                            <a:schemeClr val="tx1"/>
                          </a:solidFill>
                          <a:effectLst/>
                          <a:latin typeface="楷体" panose="02010609060101010101" pitchFamily="49" charset="-122"/>
                          <a:ea typeface="楷体" panose="02010609060101010101" pitchFamily="49" charset="-122"/>
                          <a:sym typeface="+mn-ea"/>
                        </a:rPr>
                        <a:t>前提条件</a:t>
                      </a:r>
                      <a:r>
                        <a:rPr lang="zh-CN" altLang="en-US" sz="2400" b="1">
                          <a:solidFill>
                            <a:schemeClr val="tx1"/>
                          </a:solidFill>
                          <a:effectLst/>
                          <a:latin typeface="楷体" panose="02010609060101010101" pitchFamily="49" charset="-122"/>
                          <a:ea typeface="楷体" panose="02010609060101010101" pitchFamily="49" charset="-122"/>
                          <a:sym typeface="+mn-ea"/>
                        </a:rPr>
                        <a:t>）</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bg1"/>
                    </a:solidFill>
                  </a:tcPr>
                </a:tc>
                <a:tc>
                  <a:txBody>
                    <a:bodyPr vert="horz" wrap="square"/>
                    <a:lstStyle/>
                    <a:p>
                      <a:pPr marL="0" lvl="0" indent="0" eaLnBrk="1" hangingPunct="1">
                        <a:lnSpc>
                          <a:spcPct val="100000"/>
                        </a:lnSpc>
                        <a:buNone/>
                        <a:tabLst>
                          <a:tab pos="2626995"/>
                        </a:tabLst>
                      </a:pPr>
                      <a:r>
                        <a:rPr lang="zh-CN" altLang="en-US" sz="2400" b="1">
                          <a:solidFill>
                            <a:schemeClr val="tx1"/>
                          </a:solidFill>
                          <a:effectLst/>
                          <a:latin typeface="楷体" panose="02010609060101010101" pitchFamily="49" charset="-122"/>
                          <a:ea typeface="楷体" panose="02010609060101010101" pitchFamily="49" charset="-122"/>
                          <a:sym typeface="+mn-ea"/>
                        </a:rPr>
                        <a:t>合同当事人</a:t>
                      </a:r>
                      <a:r>
                        <a:rPr altLang="zh-CN" sz="2400" b="1">
                          <a:solidFill>
                            <a:schemeClr val="tx1"/>
                          </a:solidFill>
                          <a:effectLst/>
                          <a:latin typeface="楷体" panose="02010609060101010101" pitchFamily="49" charset="-122"/>
                          <a:ea typeface="楷体" panose="02010609060101010101" pitchFamily="49" charset="-122"/>
                          <a:sym typeface="+mn-ea"/>
                        </a:rPr>
                        <a:t>违约</a:t>
                      </a:r>
                      <a:r>
                        <a:rPr sz="2400" b="1">
                          <a:solidFill>
                            <a:schemeClr val="tx1"/>
                          </a:solidFill>
                          <a:effectLst/>
                          <a:latin typeface="楷体" panose="02010609060101010101" pitchFamily="49" charset="-122"/>
                          <a:ea typeface="楷体" panose="02010609060101010101" pitchFamily="49" charset="-122"/>
                          <a:sym typeface="+mn-ea"/>
                        </a:rPr>
                        <a:t>。</a:t>
                      </a:r>
                      <a:endParaRPr lang="zh-CN" altLang="en-US" sz="2400" b="1">
                        <a:solidFill>
                          <a:schemeClr val="tx1"/>
                        </a:solidFill>
                        <a:effectLst/>
                        <a:latin typeface="楷体" panose="02010609060101010101" pitchFamily="49" charset="-122"/>
                        <a:ea typeface="楷体" panose="02010609060101010101" pitchFamily="49" charset="-122"/>
                        <a:sym typeface="+mn-ea"/>
                      </a:endParaRP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bg1"/>
                    </a:solidFill>
                  </a:tcPr>
                </a:tc>
                <a:extLst>
                  <a:ext uri="{0D108BD9-81ED-4DB2-BD59-A6C34878D82A}">
                    <a16:rowId xmlns:a16="http://schemas.microsoft.com/office/drawing/2014/main" val="10003"/>
                  </a:ext>
                </a:extLst>
              </a:tr>
              <a:tr h="534035">
                <a:tc>
                  <a:txBody>
                    <a:bodyPr vert="horz" wrap="square"/>
                    <a:lstStyle/>
                    <a:p>
                      <a:pPr marL="0" lvl="0" indent="0" algn="ctr" eaLnBrk="1" hangingPunct="1">
                        <a:lnSpc>
                          <a:spcPct val="100000"/>
                        </a:lnSpc>
                        <a:buNone/>
                        <a:tabLst>
                          <a:tab pos="2626995"/>
                        </a:tabLst>
                      </a:pPr>
                      <a:r>
                        <a:rPr lang="zh-CN" altLang="en-US" sz="2400" b="1">
                          <a:solidFill>
                            <a:srgbClr val="00206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免责条件</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2">
                        <a:lumMod val="20000"/>
                        <a:lumOff val="80000"/>
                      </a:schemeClr>
                    </a:solidFill>
                  </a:tcPr>
                </a:tc>
                <a:tc>
                  <a:txBody>
                    <a:bodyPr vert="horz" wrap="square"/>
                    <a:lstStyle/>
                    <a:p>
                      <a:pPr marL="0" lvl="0" indent="0" eaLnBrk="1" hangingPunct="1">
                        <a:lnSpc>
                          <a:spcPct val="100000"/>
                        </a:lnSpc>
                        <a:buNone/>
                        <a:tabLst>
                          <a:tab pos="2626995"/>
                        </a:tabLst>
                      </a:pPr>
                      <a:r>
                        <a:rPr lang="zh-CN" sz="2400" b="1">
                          <a:solidFill>
                            <a:schemeClr val="tx1"/>
                          </a:solidFill>
                          <a:effectLst/>
                          <a:latin typeface="楷体" panose="02010609060101010101" pitchFamily="49" charset="-122"/>
                          <a:ea typeface="楷体" panose="02010609060101010101" pitchFamily="49" charset="-122"/>
                          <a:sym typeface="+mn-ea"/>
                        </a:rPr>
                        <a:t>只能法定免责</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2">
                        <a:lumMod val="20000"/>
                        <a:lumOff val="80000"/>
                      </a:schemeClr>
                    </a:solidFill>
                  </a:tcPr>
                </a:tc>
                <a:tc>
                  <a:txBody>
                    <a:bodyPr vert="horz" wrap="square"/>
                    <a:lstStyle/>
                    <a:p>
                      <a:pPr marL="0" lvl="0" indent="0" eaLnBrk="1" hangingPunct="1">
                        <a:lnSpc>
                          <a:spcPct val="100000"/>
                        </a:lnSpc>
                        <a:buNone/>
                        <a:tabLst>
                          <a:tab pos="2626995"/>
                        </a:tabLst>
                      </a:pPr>
                      <a:r>
                        <a:rPr lang="zh-CN" altLang="en-US" sz="2400" b="1">
                          <a:solidFill>
                            <a:schemeClr val="tx1"/>
                          </a:solidFill>
                          <a:effectLst/>
                          <a:latin typeface="楷体" panose="02010609060101010101" pitchFamily="49" charset="-122"/>
                          <a:ea typeface="楷体" panose="02010609060101010101" pitchFamily="49" charset="-122"/>
                        </a:rPr>
                        <a:t>法定免责、约定免责</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accent2">
                        <a:lumMod val="20000"/>
                        <a:lumOff val="80000"/>
                      </a:schemeClr>
                    </a:solidFill>
                  </a:tcPr>
                </a:tc>
                <a:extLst>
                  <a:ext uri="{0D108BD9-81ED-4DB2-BD59-A6C34878D82A}">
                    <a16:rowId xmlns:a16="http://schemas.microsoft.com/office/drawing/2014/main" val="10004"/>
                  </a:ext>
                </a:extLst>
              </a:tr>
              <a:tr h="1555750">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algn="ctr" eaLnBrk="1" hangingPunct="1">
                        <a:lnSpc>
                          <a:spcPct val="100000"/>
                        </a:lnSpc>
                        <a:tabLst>
                          <a:tab pos="2626995"/>
                        </a:tabLst>
                      </a:pPr>
                      <a:r>
                        <a:rPr sz="2400" b="1">
                          <a:solidFill>
                            <a:srgbClr val="00206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承担责任的方式</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bg1"/>
                    </a:solidFill>
                  </a:tcPr>
                </a:tc>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defTabSz="914400">
                        <a:tabLst>
                          <a:tab pos="2626995"/>
                        </a:tabLst>
                      </a:pPr>
                      <a:r>
                        <a:rPr sz="2400" b="1">
                          <a:solidFill>
                            <a:schemeClr val="tx1"/>
                          </a:solidFill>
                          <a:latin typeface="楷体" panose="02010609060101010101" pitchFamily="49" charset="-122"/>
                          <a:ea typeface="楷体" panose="02010609060101010101" pitchFamily="49" charset="-122"/>
                          <a:sym typeface="+mn-ea"/>
                        </a:rPr>
                        <a:t>既包括</a:t>
                      </a:r>
                      <a:r>
                        <a:rPr sz="2400" b="1">
                          <a:solidFill>
                            <a:schemeClr val="tx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sym typeface="+mn-ea"/>
                        </a:rPr>
                        <a:t>财产责任</a:t>
                      </a:r>
                      <a:r>
                        <a:rPr sz="2400" b="1">
                          <a:solidFill>
                            <a:schemeClr val="tx1"/>
                          </a:solidFill>
                          <a:latin typeface="楷体" panose="02010609060101010101" pitchFamily="49" charset="-122"/>
                          <a:ea typeface="楷体" panose="02010609060101010101" pitchFamily="49" charset="-122"/>
                          <a:sym typeface="+mn-ea"/>
                        </a:rPr>
                        <a:t>，如</a:t>
                      </a:r>
                      <a:r>
                        <a:rPr sz="2400" b="1" u="sng">
                          <a:solidFill>
                            <a:schemeClr val="tx1"/>
                          </a:solidFill>
                          <a:latin typeface="楷体" panose="02010609060101010101" pitchFamily="49" charset="-122"/>
                          <a:ea typeface="楷体" panose="02010609060101010101" pitchFamily="49" charset="-122"/>
                          <a:sym typeface="+mn-ea"/>
                        </a:rPr>
                        <a:t>停止侵害、排除妨碍、消除危险、返还财产、恢复原状、赔偿损失</a:t>
                      </a:r>
                      <a:r>
                        <a:rPr sz="2400" b="1">
                          <a:solidFill>
                            <a:schemeClr val="tx1"/>
                          </a:solidFill>
                          <a:latin typeface="楷体" panose="02010609060101010101" pitchFamily="49" charset="-122"/>
                          <a:ea typeface="楷体" panose="02010609060101010101" pitchFamily="49" charset="-122"/>
                          <a:sym typeface="+mn-ea"/>
                        </a:rPr>
                        <a:t>；又包括</a:t>
                      </a:r>
                      <a:r>
                        <a:rPr sz="2400" b="1">
                          <a:solidFill>
                            <a:schemeClr val="tx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sym typeface="+mn-ea"/>
                        </a:rPr>
                        <a:t>非财产责任,</a:t>
                      </a:r>
                      <a:r>
                        <a:rPr sz="2400" b="1">
                          <a:solidFill>
                            <a:schemeClr val="tx1"/>
                          </a:solidFill>
                          <a:latin typeface="楷体" panose="02010609060101010101" pitchFamily="49" charset="-122"/>
                          <a:ea typeface="楷体" panose="02010609060101010101" pitchFamily="49" charset="-122"/>
                          <a:sym typeface="+mn-ea"/>
                        </a:rPr>
                        <a:t>如</a:t>
                      </a:r>
                      <a:r>
                        <a:rPr sz="2400" b="1" u="sng">
                          <a:solidFill>
                            <a:schemeClr val="tx1"/>
                          </a:solidFill>
                          <a:latin typeface="楷体" panose="02010609060101010101" pitchFamily="49" charset="-122"/>
                          <a:ea typeface="楷体" panose="02010609060101010101" pitchFamily="49" charset="-122"/>
                          <a:sym typeface="+mn-ea"/>
                        </a:rPr>
                        <a:t>消除影响、恢复名誉、赔礼道歉。</a:t>
                      </a:r>
                      <a:r>
                        <a:rPr lang="zh-CN" altLang="en-US" sz="2400" b="1">
                          <a:solidFill>
                            <a:schemeClr val="tx1"/>
                          </a:solidFill>
                          <a:effectLst/>
                          <a:latin typeface="楷体" panose="02010609060101010101" pitchFamily="49" charset="-122"/>
                          <a:ea typeface="楷体" panose="02010609060101010101" pitchFamily="49" charset="-122"/>
                          <a:sym typeface="+mn-ea"/>
                        </a:rPr>
                        <a:t>可主张精神赔偿。</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bg1"/>
                    </a:solidFill>
                  </a:tcPr>
                </a:tc>
                <a:tc>
                  <a:txBody>
                    <a:bodyPr vert="horz" wrap="square"/>
                    <a:lstStyle>
                      <a:lvl1pPr marL="0" indent="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1pPr>
                      <a:lvl2pPr marL="342900" indent="1143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2pPr>
                      <a:lvl3pPr marL="685800" indent="2286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3pPr>
                      <a:lvl4pPr marL="1028700" indent="3429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4pPr>
                      <a:lvl5pPr marL="1371600" indent="457200" algn="l" defTabSz="685800" rtl="0" eaLnBrk="0" fontAlgn="base" hangingPunct="0">
                        <a:lnSpc>
                          <a:spcPct val="100000"/>
                        </a:lnSpc>
                        <a:spcBef>
                          <a:spcPct val="0"/>
                        </a:spcBef>
                        <a:spcAft>
                          <a:spcPct val="0"/>
                        </a:spcAft>
                        <a:buClrTx/>
                        <a:buSzTx/>
                        <a:buFontTx/>
                        <a:buNone/>
                        <a:defRPr kumimoji="0" lang="zh-CN" altLang="en-US" sz="1400" b="0" i="0" u="none" baseline="0">
                          <a:solidFill>
                            <a:schemeClr val="tx1"/>
                          </a:solidFill>
                          <a:latin typeface="Arial" pitchFamily="34" charset="0"/>
                          <a:ea typeface="宋体" panose="02010600030101010101" pitchFamily="2" charset="-122"/>
                        </a:defRPr>
                      </a:lvl5pPr>
                    </a:lstStyle>
                    <a:p>
                      <a:pPr marL="0" lvl="0" indent="0" defTabSz="914400">
                        <a:tabLst>
                          <a:tab pos="2626995"/>
                        </a:tabLst>
                      </a:pPr>
                      <a:r>
                        <a:rPr sz="2400" b="1">
                          <a:solidFill>
                            <a:schemeClr val="tx1"/>
                          </a:solidFill>
                          <a:latin typeface="楷体" panose="02010609060101010101" pitchFamily="49" charset="-122"/>
                          <a:ea typeface="楷体" panose="02010609060101010101" pitchFamily="49" charset="-122"/>
                          <a:sym typeface="+mn-ea"/>
                        </a:rPr>
                        <a:t>主要是</a:t>
                      </a:r>
                      <a:r>
                        <a:rPr sz="2400" b="1">
                          <a:solidFill>
                            <a:schemeClr val="tx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sym typeface="+mn-ea"/>
                        </a:rPr>
                        <a:t>财产责任</a:t>
                      </a:r>
                      <a:r>
                        <a:rPr sz="2400" b="1">
                          <a:solidFill>
                            <a:schemeClr val="tx1"/>
                          </a:solidFill>
                          <a:latin typeface="楷体" panose="02010609060101010101" pitchFamily="49" charset="-122"/>
                          <a:ea typeface="楷体" panose="02010609060101010101" pitchFamily="49" charset="-122"/>
                          <a:sym typeface="+mn-ea"/>
                        </a:rPr>
                        <a:t>，如</a:t>
                      </a:r>
                      <a:r>
                        <a:rPr sz="2400" b="1" u="sng">
                          <a:solidFill>
                            <a:schemeClr val="tx1"/>
                          </a:solidFill>
                          <a:latin typeface="楷体" panose="02010609060101010101" pitchFamily="49" charset="-122"/>
                          <a:ea typeface="楷体" panose="02010609060101010101" pitchFamily="49" charset="-122"/>
                          <a:sym typeface="+mn-ea"/>
                        </a:rPr>
                        <a:t>继续履行</a:t>
                      </a:r>
                      <a:r>
                        <a:rPr sz="2400" b="1">
                          <a:solidFill>
                            <a:schemeClr val="tx1"/>
                          </a:solidFill>
                          <a:latin typeface="楷体" panose="02010609060101010101" pitchFamily="49" charset="-122"/>
                          <a:ea typeface="楷体" panose="02010609060101010101" pitchFamily="49" charset="-122"/>
                          <a:sym typeface="+mn-ea"/>
                        </a:rPr>
                        <a:t>、</a:t>
                      </a:r>
                      <a:r>
                        <a:rPr sz="2400" b="1" u="sng">
                          <a:solidFill>
                            <a:schemeClr val="tx1"/>
                          </a:solidFill>
                          <a:latin typeface="楷体" panose="02010609060101010101" pitchFamily="49" charset="-122"/>
                          <a:ea typeface="楷体" panose="02010609060101010101" pitchFamily="49" charset="-122"/>
                          <a:sym typeface="+mn-ea"/>
                        </a:rPr>
                        <a:t>采取补救措施</a:t>
                      </a:r>
                      <a:r>
                        <a:rPr sz="2400" b="1">
                          <a:solidFill>
                            <a:schemeClr val="tx1"/>
                          </a:solidFill>
                          <a:latin typeface="楷体" panose="02010609060101010101" pitchFamily="49" charset="-122"/>
                          <a:ea typeface="楷体" panose="02010609060101010101" pitchFamily="49" charset="-122"/>
                          <a:sym typeface="+mn-ea"/>
                        </a:rPr>
                        <a:t>、</a:t>
                      </a:r>
                      <a:r>
                        <a:rPr sz="2400" b="1" u="sng">
                          <a:solidFill>
                            <a:schemeClr val="tx1"/>
                          </a:solidFill>
                          <a:latin typeface="楷体" panose="02010609060101010101" pitchFamily="49" charset="-122"/>
                          <a:ea typeface="楷体" panose="02010609060101010101" pitchFamily="49" charset="-122"/>
                          <a:sym typeface="+mn-ea"/>
                        </a:rPr>
                        <a:t>赔偿损失</a:t>
                      </a:r>
                      <a:r>
                        <a:rPr sz="2400" b="1">
                          <a:solidFill>
                            <a:schemeClr val="tx1"/>
                          </a:solidFill>
                          <a:latin typeface="楷体" panose="02010609060101010101" pitchFamily="49" charset="-122"/>
                          <a:ea typeface="楷体" panose="02010609060101010101" pitchFamily="49" charset="-122"/>
                          <a:sym typeface="+mn-ea"/>
                        </a:rPr>
                        <a:t>、</a:t>
                      </a:r>
                      <a:r>
                        <a:rPr sz="2400" b="1" u="sng">
                          <a:solidFill>
                            <a:schemeClr val="tx1"/>
                          </a:solidFill>
                          <a:latin typeface="楷体" panose="02010609060101010101" pitchFamily="49" charset="-122"/>
                          <a:ea typeface="楷体" panose="02010609060101010101" pitchFamily="49" charset="-122"/>
                          <a:sym typeface="+mn-ea"/>
                        </a:rPr>
                        <a:t>定金罚则</a:t>
                      </a:r>
                      <a:r>
                        <a:rPr sz="2400" b="1">
                          <a:solidFill>
                            <a:schemeClr val="tx1"/>
                          </a:solidFill>
                          <a:latin typeface="楷体" panose="02010609060101010101" pitchFamily="49" charset="-122"/>
                          <a:ea typeface="楷体" panose="02010609060101010101" pitchFamily="49" charset="-122"/>
                          <a:sym typeface="+mn-ea"/>
                        </a:rPr>
                        <a:t>、</a:t>
                      </a:r>
                      <a:r>
                        <a:rPr sz="2400" b="1" u="sng">
                          <a:solidFill>
                            <a:schemeClr val="tx1"/>
                          </a:solidFill>
                          <a:latin typeface="楷体" panose="02010609060101010101" pitchFamily="49" charset="-122"/>
                          <a:ea typeface="楷体" panose="02010609060101010101" pitchFamily="49" charset="-122"/>
                          <a:sym typeface="+mn-ea"/>
                        </a:rPr>
                        <a:t>支付违约金</a:t>
                      </a:r>
                      <a:r>
                        <a:rPr sz="2400" b="1">
                          <a:solidFill>
                            <a:schemeClr val="tx1"/>
                          </a:solidFill>
                          <a:latin typeface="楷体" panose="02010609060101010101" pitchFamily="49" charset="-122"/>
                          <a:ea typeface="楷体" panose="02010609060101010101" pitchFamily="49" charset="-122"/>
                          <a:sym typeface="+mn-ea"/>
                        </a:rPr>
                        <a:t>等。</a:t>
                      </a:r>
                    </a:p>
                    <a:p>
                      <a:pPr marL="0" lvl="0" indent="0" defTabSz="914400">
                        <a:tabLst>
                          <a:tab pos="2626995"/>
                        </a:tabLst>
                      </a:pPr>
                      <a:r>
                        <a:rPr sz="2400" b="1">
                          <a:solidFill>
                            <a:schemeClr val="tx1"/>
                          </a:solidFill>
                          <a:effectLst/>
                          <a:latin typeface="楷体" panose="02010609060101010101" pitchFamily="49" charset="-122"/>
                          <a:ea typeface="楷体" panose="02010609060101010101" pitchFamily="49" charset="-122"/>
                          <a:sym typeface="+mn-ea"/>
                        </a:rPr>
                        <a:t>一般不支持精神赔偿。</a:t>
                      </a:r>
                    </a:p>
                  </a:txBody>
                  <a:tcPr marL="45156" marR="45156" marT="0" marB="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chemeClr val="bg1"/>
                    </a:solidFill>
                  </a:tcPr>
                </a:tc>
                <a:extLst>
                  <a:ext uri="{0D108BD9-81ED-4DB2-BD59-A6C34878D82A}">
                    <a16:rowId xmlns:a16="http://schemas.microsoft.com/office/drawing/2014/main" val="10005"/>
                  </a:ext>
                </a:extLst>
              </a:tr>
            </a:tbl>
          </a:graphicData>
        </a:graphic>
      </p:graphicFrame>
      <p:sp>
        <p:nvSpPr>
          <p:cNvPr id="2" name="文本框 1" title=""/>
          <p:cNvSpPr txBox="1"/>
          <p:nvPr>
            <p:custDataLst>
              <p:tags r:id="rId5"/>
            </p:custDataLst>
          </p:nvPr>
        </p:nvSpPr>
        <p:spPr>
          <a:xfrm>
            <a:off x="530860" y="5962650"/>
            <a:ext cx="11033760" cy="891540"/>
          </a:xfrm>
          <a:prstGeom prst="rect">
            <a:avLst/>
          </a:prstGeom>
          <a:solidFill>
            <a:schemeClr val="accent3">
              <a:lumMod val="40000"/>
              <a:lumOff val="60000"/>
            </a:schemeClr>
          </a:solidFill>
          <a:ln w="28575" cmpd="sng">
            <a:solidFill>
              <a:schemeClr val="accent1">
                <a:shade val="5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chemeClr val="tx1"/>
                </a:solidFill>
                <a:latin typeface="楷体" panose="02010609060101010101" pitchFamily="49" charset="-122"/>
                <a:ea typeface="楷体" panose="02010609060101010101" pitchFamily="49" charset="-122"/>
              </a:rPr>
              <a:t>侵权行为所导致的法律责任，不限于侵权责任，还可能依法承担</a:t>
            </a:r>
            <a:r>
              <a:rPr lang="zh-CN" altLang="en-US" sz="2600" b="1">
                <a:solidFill>
                  <a:srgbClr val="CC00FF"/>
                </a:solidFill>
                <a:latin typeface="楷体" panose="02010609060101010101" pitchFamily="49" charset="-122"/>
                <a:ea typeface="楷体" panose="02010609060101010101" pitchFamily="49" charset="-122"/>
              </a:rPr>
              <a:t>行政责任</a:t>
            </a:r>
            <a:r>
              <a:rPr lang="zh-CN" altLang="en-US" sz="2600" b="1">
                <a:solidFill>
                  <a:schemeClr val="tx1"/>
                </a:solidFill>
                <a:latin typeface="楷体" panose="02010609060101010101" pitchFamily="49" charset="-122"/>
                <a:ea typeface="楷体" panose="02010609060101010101" pitchFamily="49" charset="-122"/>
              </a:rPr>
              <a:t>或者</a:t>
            </a:r>
            <a:r>
              <a:rPr lang="zh-CN" altLang="en-US" sz="2600" b="1">
                <a:solidFill>
                  <a:srgbClr val="CC00FF"/>
                </a:solidFill>
                <a:latin typeface="楷体" panose="02010609060101010101" pitchFamily="49" charset="-122"/>
                <a:ea typeface="楷体" panose="02010609060101010101" pitchFamily="49" charset="-122"/>
              </a:rPr>
              <a:t>刑事责任。</a:t>
            </a:r>
            <a:endParaRPr lang="zh-CN" altLang="en-US" sz="2600" b="1" kern="0">
              <a:latin typeface="楷体" panose="02010609060101010101" pitchFamily="49" charset="-122"/>
              <a:ea typeface="楷体" panose="02010609060101010101" pitchFamily="49" charset="-122"/>
              <a:sym typeface="Arial"/>
            </a:endParaRPr>
          </a:p>
        </p:txBody>
      </p:sp>
      <p:sp>
        <p:nvSpPr>
          <p:cNvPr id="15" name="文本框 14" title=""/>
          <p:cNvSpPr txBox="1"/>
          <p:nvPr>
            <p:custDataLst>
              <p:tags r:id="rId6"/>
            </p:custDataLst>
          </p:nvPr>
        </p:nvSpPr>
        <p:spPr>
          <a:xfrm>
            <a:off x="2559685" y="577850"/>
            <a:ext cx="4614545" cy="5575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defRPr/>
            </a:pPr>
            <a:r>
              <a:rPr lang="zh-CN" altLang="en-US" sz="2800" b="1" kern="0">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mn-ea"/>
                <a:sym typeface="+mn-lt"/>
              </a:rPr>
              <a:t>区分违约责任与侵权责任</a:t>
            </a:r>
          </a:p>
        </p:txBody>
      </p:sp>
    </p:spTree>
    <p:custDataLst>
      <p:tags r:id="rId7"/>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5" presetClass="entr" presetSubtype="10" dur="500" fill="hold" nodeType="clickEffect">
                                  <p:stCondLst>
                                    <p:cond delay="0"/>
                                  </p:stCondLst>
                                  <p:childTnLst>
                                    <p:set>
                                      <p:cBhvr>
                                        <p:cTn id="11" dur="1" fill="hold">
                                          <p:stCondLst>
                                            <p:cond delay="0"/>
                                          </p:stCondLst>
                                        </p:cTn>
                                        <p:tgtEl>
                                          <p:spTgt spid="13315"/>
                                        </p:tgtEl>
                                        <p:attrNameLst>
                                          <p:attrName>style.visibility</p:attrName>
                                        </p:attrNameLst>
                                      </p:cBhvr>
                                      <p:to>
                                        <p:strVal val="visible"/>
                                      </p:to>
                                    </p:set>
                                    <p:animEffect transition="in" filter="checkerboard(across)">
                                      <p:cBhvr>
                                        <p:cTn id="12" dur="500"/>
                                        <p:tgtEl>
                                          <p:spTgt spid="13315"/>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8" presetClass="entr" presetSubtype="16" dur="200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diamond(in)">
                                      <p:cBhvr>
                                        <p:cTn id="1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79444"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拓展</a:t>
            </a:r>
          </a:p>
        </p:txBody>
      </p:sp>
      <p:sp>
        <p:nvSpPr>
          <p:cNvPr id="6" name="文本框 5" title=""/>
          <p:cNvSpPr txBox="1"/>
          <p:nvPr>
            <p:custDataLst>
              <p:tags r:id="rId4"/>
            </p:custDataLst>
          </p:nvPr>
        </p:nvSpPr>
        <p:spPr>
          <a:xfrm>
            <a:off x="2659380" y="598170"/>
            <a:ext cx="4025900" cy="5575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defRPr/>
            </a:pPr>
            <a:r>
              <a:rPr lang="zh-CN" altLang="en-US" sz="2800" b="1" kern="0">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lt"/>
              </a:rPr>
              <a:t>关于“诉讼时效”</a:t>
            </a:r>
          </a:p>
        </p:txBody>
      </p:sp>
      <p:sp>
        <p:nvSpPr>
          <p:cNvPr id="7" name="文本框 6" title=""/>
          <p:cNvSpPr txBox="1"/>
          <p:nvPr>
            <p:custDataLst>
              <p:tags r:id="rId5"/>
            </p:custDataLst>
          </p:nvPr>
        </p:nvSpPr>
        <p:spPr>
          <a:xfrm>
            <a:off x="311150" y="1135380"/>
            <a:ext cx="11630660" cy="1198880"/>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lang="en-US" altLang="zh-CN" sz="2400" b="1" noProof="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1.</a:t>
            </a:r>
            <a:r>
              <a:rPr lang="zh-CN" altLang="en-US" sz="2400" b="1" noProof="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法律规定</a:t>
            </a:r>
          </a:p>
          <a:p>
            <a:pPr marL="0" marR="0" lvl="0" indent="0" algn="l" defTabSz="914400" rtl="0" eaLnBrk="1" fontAlgn="base" latinLnBrk="0" hangingPunct="1">
              <a:lnSpc>
                <a:spcPct val="100000"/>
              </a:lnSpc>
              <a:spcBef>
                <a:spcPct val="0"/>
              </a:spcBef>
              <a:spcAft>
                <a:spcPct val="0"/>
              </a:spcAft>
              <a:buClrTx/>
              <a:buSzTx/>
              <a:buFontTx/>
              <a:buNone/>
              <a:defRPr/>
            </a:pPr>
            <a:r>
              <a:rPr lang="zh-CN" altLang="en-US"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a:t>
            </a:r>
            <a:r>
              <a:rPr lang="en-US" altLang="zh-CN"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1</a:t>
            </a:r>
            <a:r>
              <a:rPr lang="zh-CN" altLang="en-US"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）向人民法院请求保护民事权利的</a:t>
            </a:r>
            <a:r>
              <a:rPr lang="zh-CN" altLang="en-US" sz="2400" b="1" u="sng">
                <a:solidFill>
                  <a:srgbClr val="0000CC"/>
                </a:solidFill>
                <a:latin typeface="楷体" panose="02010609060101010101" pitchFamily="49" charset="-122"/>
                <a:ea typeface="楷体" panose="02010609060101010101" pitchFamily="49" charset="-122"/>
                <a:cs typeface="宋体" panose="02010600030101010101" pitchFamily="2" charset="-122"/>
                <a:sym typeface="+mn-ea"/>
              </a:rPr>
              <a:t>诉讼时效期间为三年</a:t>
            </a:r>
            <a:r>
              <a:rPr lang="zh-CN" altLang="en-US"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，法律另有规定的除外。（</a:t>
            </a:r>
            <a:r>
              <a:rPr lang="en-US" altLang="zh-CN"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2</a:t>
            </a:r>
            <a:r>
              <a:rPr lang="zh-CN" altLang="en-US"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）当民事权利受到侵害时，权利人应当</a:t>
            </a:r>
            <a:r>
              <a:rPr lang="zh-CN" altLang="en-US" sz="2400" b="1" u="sng">
                <a:solidFill>
                  <a:srgbClr val="0000CC"/>
                </a:solidFill>
                <a:latin typeface="楷体" panose="02010609060101010101" pitchFamily="49" charset="-122"/>
                <a:ea typeface="楷体" panose="02010609060101010101" pitchFamily="49" charset="-122"/>
                <a:cs typeface="宋体" panose="02010600030101010101" pitchFamily="2" charset="-122"/>
                <a:sym typeface="+mn-ea"/>
              </a:rPr>
              <a:t>及时提出相关请求</a:t>
            </a:r>
            <a:r>
              <a:rPr lang="zh-CN" altLang="en-US" sz="2400" b="1" noProof="0">
                <a:ln>
                  <a:noFill/>
                </a:ln>
                <a:solidFill>
                  <a:srgbClr val="00B0F0"/>
                </a:solidFill>
                <a:effectLst>
                  <a:outerShdw blurRad="38100" dist="38100" dir="2700000" algn="tl">
                    <a:srgbClr val="000000">
                      <a:alpha val="43137"/>
                    </a:srgbClr>
                  </a:outerShdw>
                </a:effectLst>
                <a:uLnTx/>
                <a:uFillTx/>
                <a:latin typeface="楷体" panose="02010609060101010101" pitchFamily="49" charset="-122"/>
                <a:ea typeface="楷体" panose="02010609060101010101" pitchFamily="49" charset="-122"/>
                <a:cs typeface="宋体" panose="02010600030101010101" pitchFamily="2" charset="-122"/>
                <a:sym typeface="+mn-ea"/>
              </a:rPr>
              <a:t>（不告不理）</a:t>
            </a:r>
            <a:r>
              <a:rPr lang="zh-CN" altLang="en-US"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a:t>
            </a:r>
          </a:p>
        </p:txBody>
      </p:sp>
      <p:sp>
        <p:nvSpPr>
          <p:cNvPr id="8" name="文本框 2" title=""/>
          <p:cNvSpPr txBox="1"/>
          <p:nvPr>
            <p:custDataLst>
              <p:tags r:id="rId6"/>
            </p:custDataLst>
          </p:nvPr>
        </p:nvSpPr>
        <p:spPr>
          <a:xfrm>
            <a:off x="365125" y="2447925"/>
            <a:ext cx="10990580" cy="2306955"/>
          </a:xfrm>
          <a:prstGeom prst="rect">
            <a:avLst/>
          </a:prstGeom>
          <a:solidFill>
            <a:schemeClr val="bg1"/>
          </a:solidFill>
          <a:ln w="12700">
            <a:no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lnSpc>
                <a:spcPct val="100000"/>
              </a:lnSpc>
              <a:buClrTx/>
              <a:buSzTx/>
              <a:buFontTx/>
              <a:defRPr/>
            </a:pPr>
            <a:r>
              <a:rPr lang="en-US" altLang="zh-CN" sz="2400" b="1" noProof="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2.注意事项</a:t>
            </a:r>
          </a:p>
          <a:p>
            <a:pPr indent="0" fontAlgn="auto">
              <a:lnSpc>
                <a:spcPct val="100000"/>
              </a:lnSpc>
            </a:pPr>
            <a:r>
              <a:rPr lang="zh-CN" altLang="en-US"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（1）诉讼时效的起算时间：</a:t>
            </a:r>
            <a:r>
              <a:rPr lang="zh-CN" altLang="en-US" sz="2400" b="1" noProof="0">
                <a:ln>
                  <a:noFill/>
                </a:ln>
                <a:solidFill>
                  <a:srgbClr val="FF0000"/>
                </a:solidFill>
                <a:effectLst/>
                <a:uLnTx/>
                <a:uFillTx/>
                <a:latin typeface="楷体" panose="02010609060101010101" pitchFamily="49" charset="-122"/>
                <a:ea typeface="楷体" panose="02010609060101010101" pitchFamily="49" charset="-122"/>
                <a:cs typeface="宋体" panose="02010600030101010101" pitchFamily="2" charset="-122"/>
                <a:sym typeface="+mn-ea"/>
              </a:rPr>
              <a:t>从侵害人知道或者应当知道权利被侵害时起算</a:t>
            </a:r>
            <a:r>
              <a:rPr lang="zh-CN" altLang="en-US"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。而不是从有侵权行为时开始起算。</a:t>
            </a:r>
          </a:p>
          <a:p>
            <a:pPr indent="0" fontAlgn="auto">
              <a:lnSpc>
                <a:spcPct val="100000"/>
              </a:lnSpc>
            </a:pPr>
            <a:r>
              <a:rPr lang="zh-CN" altLang="en-US"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（2）超过诉讼时效，权利人</a:t>
            </a:r>
            <a:r>
              <a:rPr lang="zh-CN" altLang="en-US" sz="2400" b="1" noProof="0">
                <a:ln>
                  <a:noFill/>
                </a:ln>
                <a:solidFill>
                  <a:srgbClr val="FF0000"/>
                </a:solidFill>
                <a:effectLst/>
                <a:uLnTx/>
                <a:uFillTx/>
                <a:latin typeface="楷体" panose="02010609060101010101" pitchFamily="49" charset="-122"/>
                <a:ea typeface="楷体" panose="02010609060101010101" pitchFamily="49" charset="-122"/>
                <a:cs typeface="宋体" panose="02010600030101010101" pitchFamily="2" charset="-122"/>
                <a:sym typeface="+mn-ea"/>
              </a:rPr>
              <a:t>仍有权利</a:t>
            </a:r>
            <a:r>
              <a:rPr lang="zh-CN" altLang="en-US"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向法院提起诉讼，但其可能丧失胜诉权。自权利受到损害之日起超过二十年的，人民法院不予保护。</a:t>
            </a:r>
          </a:p>
          <a:p>
            <a:pPr indent="0" fontAlgn="auto">
              <a:lnSpc>
                <a:spcPct val="100000"/>
              </a:lnSpc>
            </a:pPr>
            <a:r>
              <a:rPr lang="zh-CN" altLang="en-US" sz="2400" b="1"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sym typeface="+mn-ea"/>
              </a:rPr>
              <a:t>（3）除了通过诉讼维权外，还可以通过其他手段维权。</a:t>
            </a:r>
          </a:p>
        </p:txBody>
      </p:sp>
      <p:sp>
        <p:nvSpPr>
          <p:cNvPr id="10" name="文本框 9" title=""/>
          <p:cNvSpPr txBox="1"/>
          <p:nvPr>
            <p:custDataLst>
              <p:tags r:id="rId7"/>
            </p:custDataLst>
          </p:nvPr>
        </p:nvSpPr>
        <p:spPr>
          <a:xfrm>
            <a:off x="365125" y="4868545"/>
            <a:ext cx="11076940" cy="1938020"/>
          </a:xfrm>
          <a:prstGeom prst="rect">
            <a:avLst/>
          </a:prstGeom>
          <a:solidFill>
            <a:schemeClr val="bg1"/>
          </a:solid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lnSpc>
                <a:spcPct val="100000"/>
              </a:lnSpc>
              <a:buClrTx/>
              <a:buSzTx/>
              <a:buFontTx/>
              <a:defRPr/>
            </a:pPr>
            <a:r>
              <a:rPr lang="en-US" altLang="zh-CN" sz="2400" b="1" noProof="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3.诉讼时效的起算点</a:t>
            </a:r>
          </a:p>
          <a:p>
            <a:pPr fontAlgn="base">
              <a:lnSpc>
                <a:spcPct val="100000"/>
              </a:lnSpc>
              <a:spcBef>
                <a:spcPct val="0"/>
              </a:spcBef>
              <a:spcAft>
                <a:spcPct val="0"/>
              </a:spcAft>
              <a:defRPr/>
            </a:pPr>
            <a:r>
              <a:rPr lang="zh-CN" altLang="en-US" sz="2400" b="1">
                <a:solidFill>
                  <a:schemeClr val="tx1"/>
                </a:solidFill>
                <a:latin typeface="楷体" panose="02010609060101010101" pitchFamily="49" charset="-122"/>
                <a:ea typeface="楷体" panose="02010609060101010101" pitchFamily="49" charset="-122"/>
                <a:cs typeface="黑体" panose="02010609060101010101" pitchFamily="49" charset="-122"/>
                <a:sym typeface="+mn-ea"/>
              </a:rPr>
              <a:t>诉讼时效期间从</a:t>
            </a:r>
            <a:r>
              <a:rPr lang="zh-CN" altLang="en-US" sz="2400" b="1" u="sng">
                <a:solidFill>
                  <a:srgbClr val="FF0000"/>
                </a:solidFill>
                <a:uFill>
                  <a:solidFill>
                    <a:srgbClr val="000000"/>
                  </a:solidFill>
                </a:uFill>
                <a:latin typeface="楷体" panose="02010609060101010101" pitchFamily="49" charset="-122"/>
                <a:ea typeface="楷体" panose="02010609060101010101" pitchFamily="49" charset="-122"/>
                <a:cs typeface="黑体" panose="02010609060101010101" pitchFamily="49" charset="-122"/>
                <a:sym typeface="+mn-ea"/>
              </a:rPr>
              <a:t>知道或者应当知道权利被侵害时</a:t>
            </a:r>
            <a:r>
              <a:rPr lang="zh-CN" altLang="en-US" sz="2400" b="1">
                <a:solidFill>
                  <a:schemeClr val="tx1"/>
                </a:solidFill>
                <a:latin typeface="楷体" panose="02010609060101010101" pitchFamily="49" charset="-122"/>
                <a:ea typeface="楷体" panose="02010609060101010101" pitchFamily="49" charset="-122"/>
                <a:cs typeface="黑体" panose="02010609060101010101" pitchFamily="49" charset="-122"/>
                <a:sym typeface="+mn-ea"/>
              </a:rPr>
              <a:t>起计算。</a:t>
            </a:r>
          </a:p>
          <a:p>
            <a:pPr fontAlgn="base">
              <a:lnSpc>
                <a:spcPct val="100000"/>
              </a:lnSpc>
              <a:spcBef>
                <a:spcPct val="0"/>
              </a:spcBef>
              <a:spcAft>
                <a:spcPct val="0"/>
              </a:spcAft>
              <a:defRPr/>
            </a:pPr>
            <a:r>
              <a:rPr lang="en-US" altLang="zh-CN" sz="2400" b="1">
                <a:solidFill>
                  <a:schemeClr val="tx1"/>
                </a:solidFill>
                <a:latin typeface="楷体" panose="02010609060101010101" pitchFamily="49" charset="-122"/>
                <a:ea typeface="楷体" panose="02010609060101010101" pitchFamily="49" charset="-122"/>
                <a:cs typeface="黑体" panose="02010609060101010101" pitchFamily="49" charset="-122"/>
                <a:sym typeface="+mn-ea"/>
              </a:rPr>
              <a:t>①</a:t>
            </a:r>
            <a:r>
              <a:rPr lang="zh-CN" altLang="en-US" sz="2400" b="1" u="sng">
                <a:solidFill>
                  <a:schemeClr val="tx1"/>
                </a:solidFill>
                <a:uFill>
                  <a:solidFill>
                    <a:srgbClr val="000000"/>
                  </a:solidFill>
                </a:uFill>
                <a:latin typeface="楷体" panose="02010609060101010101" pitchFamily="49" charset="-122"/>
                <a:ea typeface="楷体" panose="02010609060101010101" pitchFamily="49" charset="-122"/>
                <a:cs typeface="黑体" panose="02010609060101010101" pitchFamily="49" charset="-122"/>
                <a:sym typeface="+mn-ea"/>
              </a:rPr>
              <a:t>明确</a:t>
            </a:r>
            <a:r>
              <a:rPr lang="zh-CN" altLang="en-US" sz="2400" b="1" u="sng">
                <a:solidFill>
                  <a:srgbClr val="FF0000"/>
                </a:solidFill>
                <a:uFill>
                  <a:solidFill>
                    <a:srgbClr val="000000"/>
                  </a:solidFill>
                </a:uFill>
                <a:latin typeface="楷体" panose="02010609060101010101" pitchFamily="49" charset="-122"/>
                <a:ea typeface="楷体" panose="02010609060101010101" pitchFamily="49" charset="-122"/>
                <a:cs typeface="黑体" panose="02010609060101010101" pitchFamily="49" charset="-122"/>
                <a:sym typeface="+mn-ea"/>
              </a:rPr>
              <a:t>约定</a:t>
            </a:r>
            <a:r>
              <a:rPr lang="zh-CN" altLang="en-US" sz="2400" b="1" u="sng">
                <a:solidFill>
                  <a:schemeClr val="tx1"/>
                </a:solidFill>
                <a:uFill>
                  <a:solidFill>
                    <a:srgbClr val="000000"/>
                  </a:solidFill>
                </a:uFill>
                <a:latin typeface="楷体" panose="02010609060101010101" pitchFamily="49" charset="-122"/>
                <a:ea typeface="楷体" panose="02010609060101010101" pitchFamily="49" charset="-122"/>
                <a:cs typeface="黑体" panose="02010609060101010101" pitchFamily="49" charset="-122"/>
                <a:sym typeface="+mn-ea"/>
              </a:rPr>
              <a:t>履行期限的债权，自期满之日起算。</a:t>
            </a:r>
            <a:endParaRPr lang="en-US" altLang="zh-CN" sz="2400" b="1" u="sng">
              <a:solidFill>
                <a:schemeClr val="tx1"/>
              </a:solidFill>
              <a:uFill>
                <a:solidFill>
                  <a:srgbClr val="000000"/>
                </a:solidFill>
              </a:uFill>
              <a:latin typeface="楷体" panose="02010609060101010101" pitchFamily="49" charset="-122"/>
              <a:ea typeface="楷体" panose="02010609060101010101" pitchFamily="49" charset="-122"/>
              <a:cs typeface="黑体" panose="02010609060101010101" pitchFamily="49" charset="-122"/>
            </a:endParaRPr>
          </a:p>
          <a:p>
            <a:pPr fontAlgn="base">
              <a:lnSpc>
                <a:spcPct val="100000"/>
              </a:lnSpc>
              <a:spcBef>
                <a:spcPct val="0"/>
              </a:spcBef>
              <a:spcAft>
                <a:spcPct val="0"/>
              </a:spcAft>
              <a:defRPr/>
            </a:pPr>
            <a:r>
              <a:rPr lang="en-US" altLang="zh-CN" sz="2400" b="1">
                <a:solidFill>
                  <a:schemeClr val="tx1"/>
                </a:solidFill>
                <a:latin typeface="楷体" panose="02010609060101010101" pitchFamily="49" charset="-122"/>
                <a:ea typeface="楷体" panose="02010609060101010101" pitchFamily="49" charset="-122"/>
                <a:cs typeface="黑体" panose="02010609060101010101" pitchFamily="49" charset="-122"/>
                <a:sym typeface="+mn-ea"/>
              </a:rPr>
              <a:t>②</a:t>
            </a:r>
            <a:r>
              <a:rPr lang="zh-CN" altLang="en-US" sz="2400" b="1" u="sng">
                <a:solidFill>
                  <a:srgbClr val="FF0000"/>
                </a:solidFill>
                <a:uFill>
                  <a:solidFill>
                    <a:srgbClr val="000000"/>
                  </a:solidFill>
                </a:uFill>
                <a:latin typeface="楷体" panose="02010609060101010101" pitchFamily="49" charset="-122"/>
                <a:ea typeface="楷体" panose="02010609060101010101" pitchFamily="49" charset="-122"/>
                <a:cs typeface="黑体" panose="02010609060101010101" pitchFamily="49" charset="-122"/>
                <a:sym typeface="+mn-ea"/>
              </a:rPr>
              <a:t>未约定</a:t>
            </a:r>
            <a:r>
              <a:rPr lang="zh-CN" altLang="en-US" sz="2400" b="1" u="sng">
                <a:solidFill>
                  <a:schemeClr val="tx1"/>
                </a:solidFill>
                <a:uFill>
                  <a:solidFill>
                    <a:srgbClr val="000000"/>
                  </a:solidFill>
                </a:uFill>
                <a:latin typeface="楷体" panose="02010609060101010101" pitchFamily="49" charset="-122"/>
                <a:ea typeface="楷体" panose="02010609060101010101" pitchFamily="49" charset="-122"/>
                <a:cs typeface="黑体" panose="02010609060101010101" pitchFamily="49" charset="-122"/>
                <a:sym typeface="+mn-ea"/>
              </a:rPr>
              <a:t>履行期限的债权</a:t>
            </a:r>
            <a:r>
              <a:rPr lang="zh-CN" altLang="en-US" sz="2400" b="1">
                <a:solidFill>
                  <a:schemeClr val="tx1"/>
                </a:solidFill>
                <a:latin typeface="楷体" panose="02010609060101010101" pitchFamily="49" charset="-122"/>
                <a:ea typeface="楷体" panose="02010609060101010101" pitchFamily="49" charset="-122"/>
                <a:cs typeface="黑体" panose="02010609060101010101" pitchFamily="49" charset="-122"/>
                <a:sym typeface="+mn-ea"/>
              </a:rPr>
              <a:t>，</a:t>
            </a:r>
            <a:r>
              <a:rPr lang="zh-CN" altLang="en-US" sz="2400" b="1" u="sng">
                <a:solidFill>
                  <a:schemeClr val="tx1"/>
                </a:solidFill>
                <a:uFill>
                  <a:solidFill>
                    <a:srgbClr val="000000"/>
                  </a:solidFill>
                </a:uFill>
                <a:latin typeface="楷体" panose="02010609060101010101" pitchFamily="49" charset="-122"/>
                <a:ea typeface="楷体" panose="02010609060101010101" pitchFamily="49" charset="-122"/>
                <a:cs typeface="黑体" panose="02010609060101010101" pitchFamily="49" charset="-122"/>
                <a:sym typeface="+mn-ea"/>
              </a:rPr>
              <a:t>自权利人主张权利时给予对方的恩惠期（宽限期）届满之日起算。</a:t>
            </a:r>
          </a:p>
        </p:txBody>
      </p:sp>
    </p:spTree>
    <p:custDataLst>
      <p:tags r:id="rId8"/>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4" presetClass="entr" presetSubtype="16" dur="20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ox(in)">
                                      <p:cBhvr>
                                        <p:cTn id="12" dur="2000"/>
                                        <p:tgtEl>
                                          <p:spTgt spid="7"/>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8" presetClass="entr" presetSubtype="16" dur="200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amond(in)">
                                      <p:cBhvr>
                                        <p:cTn id="17" dur="2000"/>
                                        <p:tgtEl>
                                          <p:spTgt spid="8"/>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18" presetClass="entr" presetSubtype="12" dur="50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strips(downLeft)">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7" grpId="0"/>
      <p:bldP spid="8" grpId="0"/>
      <p:bldP spid="1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TextBox 3" title=""/>
          <p:cNvSpPr/>
          <p:nvPr>
            <p:custDataLst>
              <p:tags r:id="rId3"/>
            </p:custDataLst>
          </p:nvPr>
        </p:nvSpPr>
        <p:spPr>
          <a:xfrm>
            <a:off x="1028065" y="1215390"/>
            <a:ext cx="3483610" cy="521970"/>
          </a:xfrm>
          <a:prstGeom prst="rect">
            <a:avLst/>
          </a:prstGeom>
          <a:noFill/>
          <a:ln>
            <a:noFill/>
            <a:miter lim="800000"/>
          </a:ln>
          <a:extLst>
            <a:ext uri="{909E8E84-426E-40DD-AFC4-6F175D3DCCD1}">
              <a14:hiddenFill xmlns:a14="http://schemas.microsoft.com/office/drawing/2010/main">
                <a:solidFill>
                  <a:srgbClr val="FFFF00"/>
                </a:solidFill>
              </a14:hiddenFill>
            </a:ext>
          </a:extLst>
        </p:spPr>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2800" b="1">
                <a:solidFill>
                  <a:schemeClr val="tx1"/>
                </a:solidFill>
                <a:effectLst/>
                <a:latin typeface="宋体" panose="02010600030101010101" pitchFamily="2" charset="-122"/>
                <a:cs typeface="宋体" panose="02010600030101010101" pitchFamily="2" charset="-122"/>
              </a:rPr>
              <a:t>1.</a:t>
            </a:r>
            <a:r>
              <a:rPr sz="2800" b="1">
                <a:solidFill>
                  <a:schemeClr val="tx1"/>
                </a:solidFill>
                <a:effectLst/>
                <a:latin typeface="宋体" panose="02010600030101010101" pitchFamily="2" charset="-122"/>
                <a:cs typeface="宋体" panose="02010600030101010101" pitchFamily="2" charset="-122"/>
                <a:sym typeface="+mn-ea"/>
              </a:rPr>
              <a:t>一般</a:t>
            </a:r>
            <a:r>
              <a:rPr lang="zh-CN" altLang="en-US" sz="2800" b="1">
                <a:solidFill>
                  <a:schemeClr val="tx1"/>
                </a:solidFill>
                <a:effectLst/>
                <a:latin typeface="宋体" panose="02010600030101010101" pitchFamily="2" charset="-122"/>
                <a:cs typeface="宋体" panose="02010600030101010101" pitchFamily="2" charset="-122"/>
              </a:rPr>
              <a:t>侵权责任</a:t>
            </a:r>
          </a:p>
        </p:txBody>
      </p:sp>
      <p:sp>
        <p:nvSpPr>
          <p:cNvPr id="3" name="Rectangle 2" title=""/>
          <p:cNvSpPr/>
          <p:nvPr>
            <p:custDataLst>
              <p:tags r:id="rId4"/>
            </p:custDataLst>
          </p:nvPr>
        </p:nvSpPr>
        <p:spPr>
          <a:xfrm>
            <a:off x="1028065" y="1757998"/>
            <a:ext cx="10703560" cy="610870"/>
          </a:xfrm>
          <a:prstGeom prst="rect">
            <a:avLst/>
          </a:prstGeom>
          <a:noFill/>
          <a:ln w="25400">
            <a:noFill/>
            <a:miter lim="800000"/>
          </a:ln>
          <a:extLst>
            <a:ext uri="{909E8E84-426E-40DD-AFC4-6F175D3DCCD1}">
              <a14:hiddenFill xmlns:a14="http://schemas.microsoft.com/office/drawing/2010/main">
                <a:solidFill>
                  <a:schemeClr val="accent5">
                    <a:lumMod val="40000"/>
                    <a:lumOff val="60000"/>
                  </a:schemeClr>
                </a:solidFill>
              </a14:hiddenFill>
            </a:ext>
          </a:extLst>
        </p:spPr>
        <p:txBody>
          <a:bodyPr wrap="square" anchor="ctr" anchorCtr="0">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130000"/>
              </a:lnSpc>
              <a:tabLst>
                <a:tab pos="2628900"/>
              </a:tabLst>
            </a:pPr>
            <a:r>
              <a:rPr lang="zh-CN" altLang="en-US" sz="2600" b="1">
                <a:solidFill>
                  <a:schemeClr val="tx1"/>
                </a:solidFill>
                <a:latin typeface="宋体" panose="02010600030101010101" pitchFamily="2" charset="-122"/>
                <a:cs typeface="宋体" panose="02010600030101010101" pitchFamily="2" charset="-122"/>
              </a:rPr>
              <a:t>⑴侵权责任的一般规定：</a:t>
            </a:r>
          </a:p>
        </p:txBody>
      </p:sp>
      <p:sp>
        <p:nvSpPr>
          <p:cNvPr id="7" name="文本框 6" title=""/>
          <p:cNvSpPr txBox="1"/>
          <p:nvPr>
            <p:custDataLst>
              <p:tags r:id="rId5"/>
            </p:custDataLst>
          </p:nvPr>
        </p:nvSpPr>
        <p:spPr>
          <a:xfrm>
            <a:off x="554355" y="586740"/>
            <a:ext cx="6096000" cy="6076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algn="l" defTabSz="914400" fontAlgn="auto">
              <a:lnSpc>
                <a:spcPct val="120000"/>
              </a:lnSpc>
              <a:buClrTx/>
              <a:buSzTx/>
              <a:buFontTx/>
              <a:buNone/>
              <a:defRPr/>
            </a:pPr>
            <a:r>
              <a:rPr lang="zh-CN" altLang="en-US" sz="2800" b="1">
                <a:solidFill>
                  <a:schemeClr val="tx1"/>
                </a:solidFill>
                <a:effectLst/>
                <a:latin typeface="宋体" panose="02010600030101010101" pitchFamily="2" charset="-122"/>
                <a:ea typeface="宋体" panose="02010600030101010101" pitchFamily="2" charset="-122"/>
                <a:cs typeface="黑体" panose="02010609060101010101" pitchFamily="49" charset="-122"/>
                <a:sym typeface="宋体" panose="02010600030101010101" pitchFamily="2" charset="-122"/>
              </a:rPr>
              <a:t>（二）</a:t>
            </a:r>
            <a:r>
              <a:rPr lang="zh-CN" altLang="en-US" sz="2800" b="1">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侵权责任中的情理法</a:t>
            </a:r>
          </a:p>
        </p:txBody>
      </p:sp>
      <p:sp>
        <p:nvSpPr>
          <p:cNvPr id="5" name="Rectangle 2" title=""/>
          <p:cNvSpPr/>
          <p:nvPr>
            <p:custDataLst>
              <p:tags r:id="rId6"/>
            </p:custDataLst>
          </p:nvPr>
        </p:nvSpPr>
        <p:spPr>
          <a:xfrm>
            <a:off x="563880" y="2342198"/>
            <a:ext cx="10703560" cy="610870"/>
          </a:xfrm>
          <a:prstGeom prst="rect">
            <a:avLst/>
          </a:prstGeom>
          <a:noFill/>
          <a:ln w="25400">
            <a:noFill/>
            <a:miter lim="800000"/>
          </a:ln>
          <a:extLst>
            <a:ext uri="{909E8E84-426E-40DD-AFC4-6F175D3DCCD1}">
              <a14:hiddenFill xmlns:a14="http://schemas.microsoft.com/office/drawing/2010/main">
                <a:solidFill>
                  <a:schemeClr val="accent5">
                    <a:lumMod val="40000"/>
                    <a:lumOff val="60000"/>
                  </a:schemeClr>
                </a:solidFill>
              </a14:hiddenFill>
            </a:ext>
          </a:extLst>
        </p:spPr>
        <p:txBody>
          <a:bodyPr wrap="square" anchor="ctr" anchorCtr="0">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06705">
              <a:lnSpc>
                <a:spcPct val="130000"/>
              </a:lnSpc>
              <a:tabLst>
                <a:tab pos="2628900"/>
              </a:tabLst>
            </a:pPr>
            <a:r>
              <a:rPr lang="zh-CN" altLang="en-US" sz="2600" b="1">
                <a:solidFill>
                  <a:schemeClr val="tx1"/>
                </a:solidFill>
                <a:latin typeface="宋体" panose="02010600030101010101" pitchFamily="2" charset="-122"/>
                <a:cs typeface="宋体" panose="02010600030101010101" pitchFamily="2" charset="-122"/>
              </a:rPr>
              <a:t>  </a:t>
            </a:r>
            <a:r>
              <a:rPr sz="2600" b="1">
                <a:solidFill>
                  <a:schemeClr val="tx1"/>
                </a:solidFill>
                <a:latin typeface="宋体" panose="02010600030101010101" pitchFamily="2" charset="-122"/>
                <a:cs typeface="宋体" panose="02010600030101010101" pitchFamily="2" charset="-122"/>
              </a:rPr>
              <a:t>行为人因</a:t>
            </a:r>
            <a:r>
              <a:rPr sz="2600" b="1">
                <a:solidFill>
                  <a:schemeClr val="tx1"/>
                </a:solidFill>
                <a:uFill>
                  <a:solidFill>
                    <a:srgbClr val="7030A0"/>
                  </a:solidFill>
                </a:uFill>
                <a:latin typeface="宋体" panose="02010600030101010101" pitchFamily="2" charset="-122"/>
                <a:cs typeface="宋体" panose="02010600030101010101" pitchFamily="2" charset="-122"/>
              </a:rPr>
              <a:t>过错</a:t>
            </a:r>
            <a:r>
              <a:rPr sz="2600" b="1">
                <a:solidFill>
                  <a:schemeClr val="tx1"/>
                </a:solidFill>
                <a:latin typeface="宋体" panose="02010600030101010101" pitchFamily="2" charset="-122"/>
                <a:cs typeface="宋体" panose="02010600030101010101" pitchFamily="2" charset="-122"/>
              </a:rPr>
              <a:t>侵害他人民事权益造成损害的，应当承担侵权责任。</a:t>
            </a:r>
            <a:endParaRPr lang="zh-CN" altLang="en-US" sz="2600" b="1">
              <a:solidFill>
                <a:schemeClr val="tx1"/>
              </a:solidFill>
              <a:latin typeface="宋体" panose="02010600030101010101" pitchFamily="2" charset="-122"/>
              <a:cs typeface="宋体" panose="02010600030101010101" pitchFamily="2" charset="-122"/>
            </a:endParaRPr>
          </a:p>
        </p:txBody>
      </p:sp>
      <p:sp>
        <p:nvSpPr>
          <p:cNvPr id="6" name="Rectangle 2" title=""/>
          <p:cNvSpPr/>
          <p:nvPr>
            <p:custDataLst>
              <p:tags r:id="rId7"/>
            </p:custDataLst>
          </p:nvPr>
        </p:nvSpPr>
        <p:spPr>
          <a:xfrm>
            <a:off x="564515" y="3510280"/>
            <a:ext cx="11027410" cy="2710815"/>
          </a:xfrm>
          <a:prstGeom prst="rect">
            <a:avLst/>
          </a:prstGeom>
          <a:noFill/>
          <a:ln w="25400">
            <a:noFill/>
            <a:miter lim="800000"/>
          </a:ln>
          <a:extLst>
            <a:ext uri="{909E8E84-426E-40DD-AFC4-6F175D3DCCD1}">
              <a14:hiddenFill xmlns:a14="http://schemas.microsoft.com/office/drawing/2010/main">
                <a:solidFill>
                  <a:schemeClr val="accent5">
                    <a:lumMod val="40000"/>
                    <a:lumOff val="60000"/>
                  </a:schemeClr>
                </a:solidFill>
              </a14:hiddenFill>
            </a:ext>
          </a:extLst>
        </p:spPr>
        <p:txBody>
          <a:bodyPr wrap="square" anchor="ctr" anchorCtr="0">
            <a:no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06705">
              <a:lnSpc>
                <a:spcPct val="130000"/>
              </a:lnSpc>
              <a:tabLst>
                <a:tab pos="2628900"/>
              </a:tabLst>
            </a:pPr>
            <a:r>
              <a:rPr lang="zh-CN" altLang="en-US" sz="2600" b="1">
                <a:solidFill>
                  <a:schemeClr val="tx1"/>
                </a:solidFill>
                <a:latin typeface="宋体" panose="02010600030101010101" pitchFamily="2" charset="-122"/>
                <a:cs typeface="宋体" panose="02010600030101010101" pitchFamily="2" charset="-122"/>
              </a:rPr>
              <a:t> </a:t>
            </a:r>
            <a:r>
              <a:rPr sz="2600" b="1">
                <a:solidFill>
                  <a:schemeClr val="tx1"/>
                </a:solidFill>
                <a:latin typeface="宋体" panose="02010600030101010101" pitchFamily="2" charset="-122"/>
                <a:cs typeface="宋体" panose="02010600030101010101" pitchFamily="2" charset="-122"/>
                <a:sym typeface="+mn-ea"/>
              </a:rPr>
              <a:t>①民事主体的</a:t>
            </a:r>
            <a:r>
              <a:rPr sz="2600" b="1">
                <a:solidFill>
                  <a:schemeClr val="tx1"/>
                </a:solidFill>
                <a:uFill>
                  <a:solidFill>
                    <a:srgbClr val="7030A0"/>
                  </a:solidFill>
                </a:uFill>
                <a:latin typeface="宋体" panose="02010600030101010101" pitchFamily="2" charset="-122"/>
                <a:cs typeface="宋体" panose="02010600030101010101" pitchFamily="2" charset="-122"/>
                <a:sym typeface="+mn-ea"/>
              </a:rPr>
              <a:t>合法权益受到了损害</a:t>
            </a:r>
            <a:r>
              <a:rPr sz="2600" b="1">
                <a:solidFill>
                  <a:schemeClr val="tx1"/>
                </a:solidFill>
                <a:latin typeface="宋体" panose="02010600030101010101" pitchFamily="2" charset="-122"/>
                <a:cs typeface="宋体" panose="02010600030101010101" pitchFamily="2" charset="-122"/>
                <a:sym typeface="+mn-ea"/>
              </a:rPr>
              <a:t>；</a:t>
            </a:r>
          </a:p>
          <a:p>
            <a:pPr marL="0" lvl="0" indent="306705">
              <a:lnSpc>
                <a:spcPct val="130000"/>
              </a:lnSpc>
              <a:tabLst>
                <a:tab pos="2628900"/>
              </a:tabLst>
            </a:pPr>
            <a:r>
              <a:rPr sz="2600" b="1">
                <a:solidFill>
                  <a:schemeClr val="tx1"/>
                </a:solidFill>
                <a:latin typeface="宋体" panose="02010600030101010101" pitchFamily="2" charset="-122"/>
                <a:cs typeface="宋体" panose="02010600030101010101" pitchFamily="2" charset="-122"/>
                <a:sym typeface="+mn-ea"/>
              </a:rPr>
              <a:t> </a:t>
            </a:r>
            <a:r>
              <a:rPr lang="zh-CN" altLang="en-US" sz="2600" b="1">
                <a:solidFill>
                  <a:schemeClr val="tx1"/>
                </a:solidFill>
                <a:latin typeface="宋体" panose="02010600030101010101" pitchFamily="2" charset="-122"/>
                <a:cs typeface="宋体" panose="02010600030101010101" pitchFamily="2" charset="-122"/>
              </a:rPr>
              <a:t>②行为人</a:t>
            </a:r>
            <a:r>
              <a:rPr lang="zh-CN" altLang="en-US" sz="2600" b="1">
                <a:solidFill>
                  <a:schemeClr val="tx1"/>
                </a:solidFill>
                <a:uFill>
                  <a:solidFill>
                    <a:srgbClr val="7030A0"/>
                  </a:solidFill>
                </a:uFill>
                <a:latin typeface="宋体" panose="02010600030101010101" pitchFamily="2" charset="-122"/>
                <a:cs typeface="宋体" panose="02010600030101010101" pitchFamily="2" charset="-122"/>
              </a:rPr>
              <a:t>主观上存在过错</a:t>
            </a:r>
            <a:r>
              <a:rPr lang="en-US" altLang="zh-CN" sz="2600" b="1">
                <a:solidFill>
                  <a:schemeClr val="tx1"/>
                </a:solidFill>
                <a:latin typeface="宋体" panose="02010600030101010101" pitchFamily="2" charset="-122"/>
                <a:cs typeface="宋体" panose="02010600030101010101" pitchFamily="2" charset="-122"/>
              </a:rPr>
              <a:t>(</a:t>
            </a:r>
            <a:r>
              <a:rPr sz="2600" b="1">
                <a:solidFill>
                  <a:schemeClr val="tx1"/>
                </a:solidFill>
                <a:latin typeface="宋体" panose="02010600030101010101" pitchFamily="2" charset="-122"/>
                <a:cs typeface="宋体" panose="02010600030101010101" pitchFamily="2" charset="-122"/>
                <a:sym typeface="+mn-ea"/>
              </a:rPr>
              <a:t>故意或者过失</a:t>
            </a:r>
            <a:r>
              <a:rPr lang="en-US" altLang="zh-CN" sz="2600" b="1">
                <a:solidFill>
                  <a:schemeClr val="tx1"/>
                </a:solidFill>
                <a:latin typeface="宋体" panose="02010600030101010101" pitchFamily="2" charset="-122"/>
                <a:cs typeface="宋体" panose="02010600030101010101" pitchFamily="2" charset="-122"/>
                <a:sym typeface="+mn-ea"/>
              </a:rPr>
              <a:t>:</a:t>
            </a:r>
            <a:r>
              <a:rPr sz="2600" b="1">
                <a:solidFill>
                  <a:schemeClr val="tx1"/>
                </a:solidFill>
                <a:latin typeface="宋体" panose="02010600030101010101" pitchFamily="2" charset="-122"/>
                <a:cs typeface="宋体" panose="02010600030101010101" pitchFamily="2" charset="-122"/>
                <a:sym typeface="+mn-ea"/>
              </a:rPr>
              <a:t>不影响其承担民事责任，但过错程度对于衡量其责任大小</a:t>
            </a:r>
            <a:r>
              <a:rPr altLang="zh-CN" sz="2600" b="1">
                <a:solidFill>
                  <a:schemeClr val="tx1"/>
                </a:solidFill>
                <a:latin typeface="宋体" panose="02010600030101010101" pitchFamily="2" charset="-122"/>
                <a:cs typeface="宋体" panose="02010600030101010101" pitchFamily="2" charset="-122"/>
                <a:sym typeface="+mn-ea"/>
              </a:rPr>
              <a:t>具有法律意义</a:t>
            </a:r>
            <a:r>
              <a:rPr lang="en-US" altLang="zh-CN" sz="2600" b="1">
                <a:solidFill>
                  <a:schemeClr val="tx1"/>
                </a:solidFill>
                <a:latin typeface="宋体" panose="02010600030101010101" pitchFamily="2" charset="-122"/>
                <a:cs typeface="宋体" panose="02010600030101010101" pitchFamily="2" charset="-122"/>
              </a:rPr>
              <a:t>)</a:t>
            </a:r>
            <a:r>
              <a:rPr sz="2600" b="1">
                <a:solidFill>
                  <a:schemeClr val="tx1"/>
                </a:solidFill>
                <a:latin typeface="宋体" panose="02010600030101010101" pitchFamily="2" charset="-122"/>
                <a:cs typeface="宋体" panose="02010600030101010101" pitchFamily="2" charset="-122"/>
              </a:rPr>
              <a:t>；</a:t>
            </a:r>
            <a:endParaRPr lang="zh-CN" altLang="en-US" sz="2600" b="1">
              <a:solidFill>
                <a:schemeClr val="tx1"/>
              </a:solidFill>
              <a:latin typeface="宋体" panose="02010600030101010101" pitchFamily="2" charset="-122"/>
              <a:cs typeface="宋体" panose="02010600030101010101" pitchFamily="2" charset="-122"/>
            </a:endParaRPr>
          </a:p>
          <a:p>
            <a:pPr marL="0" lvl="0" indent="306705">
              <a:lnSpc>
                <a:spcPct val="130000"/>
              </a:lnSpc>
              <a:tabLst>
                <a:tab pos="2628900"/>
              </a:tabLst>
            </a:pPr>
            <a:r>
              <a:rPr lang="zh-CN" altLang="en-US" sz="2600" b="1">
                <a:solidFill>
                  <a:schemeClr val="tx1"/>
                </a:solidFill>
                <a:latin typeface="宋体" panose="02010600030101010101" pitchFamily="2" charset="-122"/>
                <a:cs typeface="宋体" panose="02010600030101010101" pitchFamily="2" charset="-122"/>
              </a:rPr>
              <a:t> </a:t>
            </a:r>
            <a:r>
              <a:rPr lang="en-US" altLang="zh-CN" sz="2600" b="1">
                <a:solidFill>
                  <a:schemeClr val="tx1"/>
                </a:solidFill>
                <a:latin typeface="宋体" panose="02010600030101010101" pitchFamily="2" charset="-122"/>
                <a:cs typeface="宋体" panose="02010600030101010101" pitchFamily="2" charset="-122"/>
              </a:rPr>
              <a:t>③</a:t>
            </a:r>
            <a:r>
              <a:rPr lang="zh-CN" altLang="en-US" sz="2600" b="1">
                <a:solidFill>
                  <a:schemeClr val="tx1"/>
                </a:solidFill>
                <a:latin typeface="宋体" panose="02010600030101010101" pitchFamily="2" charset="-122"/>
                <a:cs typeface="宋体" panose="02010600030101010101" pitchFamily="2" charset="-122"/>
              </a:rPr>
              <a:t>该行为与损害结果之间</a:t>
            </a:r>
            <a:r>
              <a:rPr lang="zh-CN" altLang="en-US" sz="2600" b="1">
                <a:solidFill>
                  <a:schemeClr val="tx1"/>
                </a:solidFill>
                <a:uFill>
                  <a:solidFill>
                    <a:srgbClr val="7030A0"/>
                  </a:solidFill>
                </a:uFill>
                <a:latin typeface="宋体" panose="02010600030101010101" pitchFamily="2" charset="-122"/>
                <a:cs typeface="宋体" panose="02010600030101010101" pitchFamily="2" charset="-122"/>
              </a:rPr>
              <a:t>存在因果关系</a:t>
            </a:r>
            <a:r>
              <a:rPr lang="zh-CN" altLang="en-US" sz="2600" b="1">
                <a:solidFill>
                  <a:schemeClr val="tx1"/>
                </a:solidFill>
                <a:latin typeface="宋体" panose="02010600030101010101" pitchFamily="2" charset="-122"/>
                <a:cs typeface="宋体" panose="02010600030101010101" pitchFamily="2" charset="-122"/>
              </a:rPr>
              <a:t>。一个人只能对自己的行为所造成的损害后果负责，法律通常要求受害人确定损害结果发生的真实原因。</a:t>
            </a:r>
          </a:p>
        </p:txBody>
      </p:sp>
      <p:sp>
        <p:nvSpPr>
          <p:cNvPr id="8" name="Rectangle 2" title=""/>
          <p:cNvSpPr/>
          <p:nvPr>
            <p:custDataLst>
              <p:tags r:id="rId8"/>
            </p:custDataLst>
          </p:nvPr>
        </p:nvSpPr>
        <p:spPr>
          <a:xfrm>
            <a:off x="554355" y="2939415"/>
            <a:ext cx="10703560" cy="594995"/>
          </a:xfrm>
          <a:prstGeom prst="rect">
            <a:avLst/>
          </a:prstGeom>
          <a:noFill/>
          <a:ln w="25400">
            <a:noFill/>
            <a:miter lim="800000"/>
          </a:ln>
          <a:extLst>
            <a:ext uri="{909E8E84-426E-40DD-AFC4-6F175D3DCCD1}">
              <a14:hiddenFill xmlns:a14="http://schemas.microsoft.com/office/drawing/2010/main">
                <a:solidFill>
                  <a:schemeClr val="accent5">
                    <a:lumMod val="40000"/>
                    <a:lumOff val="60000"/>
                  </a:schemeClr>
                </a:solidFill>
              </a14:hiddenFill>
            </a:ext>
          </a:extLst>
        </p:spPr>
        <p:txBody>
          <a:bodyPr wrap="square" anchor="ctr" anchorCtr="0">
            <a:no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06705">
              <a:lnSpc>
                <a:spcPct val="130000"/>
              </a:lnSpc>
              <a:tabLst>
                <a:tab pos="2628900"/>
              </a:tabLst>
            </a:pPr>
            <a:r>
              <a:rPr lang="zh-CN" altLang="en-US" sz="2600" b="1">
                <a:solidFill>
                  <a:schemeClr val="tx1"/>
                </a:solidFill>
                <a:latin typeface="宋体" panose="02010600030101010101" pitchFamily="2" charset="-122"/>
                <a:cs typeface="宋体" panose="02010600030101010101" pitchFamily="2" charset="-122"/>
              </a:rPr>
              <a:t> </a:t>
            </a:r>
            <a:r>
              <a:rPr sz="2600" b="1">
                <a:solidFill>
                  <a:schemeClr val="tx1"/>
                </a:solidFill>
                <a:latin typeface="宋体" panose="02010600030101010101" pitchFamily="2" charset="-122"/>
                <a:cs typeface="宋体" panose="02010600030101010101" pitchFamily="2" charset="-122"/>
              </a:rPr>
              <a:t>⑵侵权责任的</a:t>
            </a:r>
            <a:r>
              <a:rPr lang="zh-CN" altLang="en-US" sz="2600" b="1">
                <a:solidFill>
                  <a:srgbClr val="FF0000"/>
                </a:solidFill>
                <a:latin typeface="宋体" panose="02010600030101010101" pitchFamily="2" charset="-122"/>
                <a:cs typeface="宋体" panose="02010600030101010101" pitchFamily="2" charset="-122"/>
              </a:rPr>
              <a:t>构成要件</a:t>
            </a:r>
            <a:r>
              <a:rPr lang="zh-CN" altLang="en-US" sz="2600" b="1">
                <a:solidFill>
                  <a:schemeClr val="tx1"/>
                </a:solidFill>
                <a:latin typeface="宋体" panose="02010600030101010101" pitchFamily="2" charset="-122"/>
                <a:cs typeface="宋体" panose="02010600030101010101" pitchFamily="2" charset="-122"/>
              </a:rPr>
              <a:t>：</a:t>
            </a:r>
          </a:p>
        </p:txBody>
      </p:sp>
    </p:spTree>
    <p:custDataLst>
      <p:tags r:id="rId9"/>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par>
                          <p:cTn id="13" fill="hold" nodeType="afterGroup">
                            <p:stCondLst>
                              <p:cond delay="500"/>
                            </p:stCondLst>
                            <p:childTnLst>
                              <p:par>
                                <p:cTn id="14" presetID="22" presetClass="entr" presetSubtype="8" dur="500" fill="hold" grpId="0" nodeType="after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500"/>
                                        <p:tgtEl>
                                          <p:spTgt spid="3"/>
                                        </p:tgtEl>
                                      </p:cBhvr>
                                    </p:animEffect>
                                  </p:childTnLst>
                                </p:cTn>
                              </p:par>
                            </p:childTnLst>
                          </p:cTn>
                        </p:par>
                        <p:par>
                          <p:cTn id="17" fill="hold" nodeType="afterGroup">
                            <p:stCondLst>
                              <p:cond delay="1000"/>
                            </p:stCondLst>
                            <p:childTnLst>
                              <p:par>
                                <p:cTn id="18" presetID="22" presetClass="entr" presetSubtype="8" dur="500"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wipe(left)">
                                      <p:cBhvr>
                                        <p:cTn id="20" dur="500"/>
                                        <p:tgtEl>
                                          <p:spTgt spid="5"/>
                                        </p:tgtEl>
                                      </p:cBhvr>
                                    </p:animEffec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22" presetClass="entr" presetSubtype="8" dur="50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left)">
                                      <p:cBhvr>
                                        <p:cTn id="25" dur="500"/>
                                        <p:tgtEl>
                                          <p:spTgt spid="8"/>
                                        </p:tgtEl>
                                      </p:cBhvr>
                                    </p:animEffect>
                                  </p:childTnLst>
                                </p:cTn>
                              </p:par>
                            </p:childTnLst>
                          </p:cTn>
                        </p:par>
                        <p:par>
                          <p:cTn id="26" fill="hold" nodeType="afterGroup">
                            <p:stCondLst>
                              <p:cond delay="500"/>
                            </p:stCondLst>
                            <p:childTnLst>
                              <p:par>
                                <p:cTn id="27" presetID="22" presetClass="entr" presetSubtype="8" dur="500" fill="hold" grpId="0" nodeType="after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wipe(left)">
                                      <p:cBhvr>
                                        <p:cTn id="2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P spid="5" grpId="0"/>
      <p:bldP spid="6" grpId="0"/>
      <p:bldP spid="8"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TextBox 3" title=""/>
          <p:cNvSpPr/>
          <p:nvPr>
            <p:custDataLst>
              <p:tags r:id="rId3"/>
            </p:custDataLst>
          </p:nvPr>
        </p:nvSpPr>
        <p:spPr>
          <a:xfrm>
            <a:off x="877570" y="582295"/>
            <a:ext cx="3483610" cy="521970"/>
          </a:xfrm>
          <a:prstGeom prst="rect">
            <a:avLst/>
          </a:prstGeom>
          <a:noFill/>
          <a:ln>
            <a:noFill/>
            <a:miter lim="800000"/>
          </a:ln>
          <a:extLst>
            <a:ext uri="{909E8E84-426E-40DD-AFC4-6F175D3DCCD1}">
              <a14:hiddenFill xmlns:a14="http://schemas.microsoft.com/office/drawing/2010/main">
                <a:solidFill>
                  <a:srgbClr val="FFFF00"/>
                </a:solidFill>
              </a14:hiddenFill>
            </a:ext>
          </a:extLst>
        </p:spPr>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2800" b="1">
                <a:solidFill>
                  <a:schemeClr val="tx1"/>
                </a:solidFill>
                <a:effectLst/>
                <a:latin typeface="宋体" panose="02010600030101010101" pitchFamily="2" charset="-122"/>
                <a:cs typeface="宋体" panose="02010600030101010101" pitchFamily="2" charset="-122"/>
              </a:rPr>
              <a:t>2.</a:t>
            </a:r>
            <a:r>
              <a:rPr sz="2800" b="1">
                <a:solidFill>
                  <a:schemeClr val="tx1"/>
                </a:solidFill>
                <a:effectLst/>
                <a:latin typeface="宋体" panose="02010600030101010101" pitchFamily="2" charset="-122"/>
                <a:cs typeface="宋体" panose="02010600030101010101" pitchFamily="2" charset="-122"/>
                <a:sym typeface="+mn-ea"/>
              </a:rPr>
              <a:t>特殊</a:t>
            </a:r>
            <a:r>
              <a:rPr lang="zh-CN" altLang="en-US" sz="2800" b="1">
                <a:solidFill>
                  <a:schemeClr val="tx1"/>
                </a:solidFill>
                <a:effectLst/>
                <a:latin typeface="宋体" panose="02010600030101010101" pitchFamily="2" charset="-122"/>
                <a:cs typeface="宋体" panose="02010600030101010101" pitchFamily="2" charset="-122"/>
              </a:rPr>
              <a:t>侵权责任</a:t>
            </a:r>
          </a:p>
        </p:txBody>
      </p:sp>
      <p:sp>
        <p:nvSpPr>
          <p:cNvPr id="3" name="Rectangle 2" title=""/>
          <p:cNvSpPr/>
          <p:nvPr>
            <p:custDataLst>
              <p:tags r:id="rId4"/>
            </p:custDataLst>
          </p:nvPr>
        </p:nvSpPr>
        <p:spPr>
          <a:xfrm>
            <a:off x="877570" y="1125220"/>
            <a:ext cx="5989955" cy="610870"/>
          </a:xfrm>
          <a:prstGeom prst="rect">
            <a:avLst/>
          </a:prstGeom>
          <a:noFill/>
          <a:ln w="25400">
            <a:noFill/>
            <a:miter lim="800000"/>
          </a:ln>
          <a:extLst>
            <a:ext uri="{909E8E84-426E-40DD-AFC4-6F175D3DCCD1}">
              <a14:hiddenFill xmlns:a14="http://schemas.microsoft.com/office/drawing/2010/main">
                <a:solidFill>
                  <a:schemeClr val="accent5">
                    <a:lumMod val="40000"/>
                    <a:lumOff val="60000"/>
                  </a:schemeClr>
                </a:solidFill>
              </a14:hiddenFill>
            </a:ext>
          </a:extLst>
        </p:spPr>
        <p:txBody>
          <a:bodyPr wrap="square" anchor="ctr" anchorCtr="0">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130000"/>
              </a:lnSpc>
              <a:tabLst>
                <a:tab pos="2628900"/>
              </a:tabLst>
            </a:pPr>
            <a:r>
              <a:rPr lang="zh-CN" altLang="en-US" sz="2600" b="1">
                <a:solidFill>
                  <a:schemeClr val="tx1"/>
                </a:solidFill>
                <a:latin typeface="宋体" panose="02010600030101010101" pitchFamily="2" charset="-122"/>
                <a:cs typeface="宋体" panose="02010600030101010101" pitchFamily="2" charset="-122"/>
              </a:rPr>
              <a:t>⑴</a:t>
            </a:r>
            <a:r>
              <a:rPr altLang="zh-CN" sz="2600" b="1">
                <a:effectLst/>
                <a:latin typeface="宋体" panose="02010600030101010101" pitchFamily="2" charset="-122"/>
                <a:cs typeface="黑体" panose="02010609060101010101" pitchFamily="49" charset="-122"/>
                <a:sym typeface="+mn-ea"/>
              </a:rPr>
              <a:t>过错推定侵权责任</a:t>
            </a:r>
            <a:r>
              <a:rPr lang="zh-CN" altLang="en-US" sz="2600" b="1">
                <a:solidFill>
                  <a:schemeClr val="tx1"/>
                </a:solidFill>
                <a:latin typeface="宋体" panose="02010600030101010101" pitchFamily="2" charset="-122"/>
                <a:cs typeface="宋体" panose="02010600030101010101" pitchFamily="2" charset="-122"/>
              </a:rPr>
              <a:t>：</a:t>
            </a:r>
          </a:p>
        </p:txBody>
      </p:sp>
      <p:sp>
        <p:nvSpPr>
          <p:cNvPr id="5" name="Rectangle 2" title=""/>
          <p:cNvSpPr/>
          <p:nvPr>
            <p:custDataLst>
              <p:tags r:id="rId5"/>
            </p:custDataLst>
          </p:nvPr>
        </p:nvSpPr>
        <p:spPr>
          <a:xfrm>
            <a:off x="546735" y="1626235"/>
            <a:ext cx="10703560" cy="1630045"/>
          </a:xfrm>
          <a:prstGeom prst="rect">
            <a:avLst/>
          </a:prstGeom>
          <a:noFill/>
          <a:ln w="25400">
            <a:noFill/>
            <a:miter lim="800000"/>
          </a:ln>
          <a:extLst>
            <a:ext uri="{909E8E84-426E-40DD-AFC4-6F175D3DCCD1}">
              <a14:hiddenFill xmlns:a14="http://schemas.microsoft.com/office/drawing/2010/main">
                <a:solidFill>
                  <a:schemeClr val="accent5">
                    <a:lumMod val="40000"/>
                    <a:lumOff val="60000"/>
                  </a:schemeClr>
                </a:solidFill>
              </a14:hiddenFill>
            </a:ext>
          </a:extLst>
        </p:spPr>
        <p:txBody>
          <a:bodyPr wrap="square" anchor="ctr" anchorCtr="0">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4000"/>
              </a:lnSpc>
              <a:buFont typeface="Arial" pitchFamily="34" charset="0"/>
            </a:pPr>
            <a:r>
              <a:rPr lang="zh-CN" altLang="en-US" sz="2600" b="1">
                <a:solidFill>
                  <a:schemeClr val="tx1"/>
                </a:solidFill>
                <a:latin typeface="宋体" panose="02010600030101010101" pitchFamily="2" charset="-122"/>
                <a:cs typeface="宋体" panose="02010600030101010101" pitchFamily="2" charset="-122"/>
              </a:rPr>
              <a:t>  </a:t>
            </a:r>
            <a:r>
              <a:rPr lang="en-US" altLang="zh-CN" sz="2600" b="1">
                <a:solidFill>
                  <a:schemeClr val="tx1"/>
                </a:solidFill>
                <a:latin typeface="宋体" panose="02010600030101010101" pitchFamily="2" charset="-122"/>
                <a:cs typeface="宋体" panose="02010600030101010101" pitchFamily="2" charset="-122"/>
              </a:rPr>
              <a:t>  </a:t>
            </a:r>
            <a:r>
              <a:rPr altLang="zh-CN" sz="2600" b="1">
                <a:solidFill>
                  <a:schemeClr val="tx1"/>
                </a:solidFill>
                <a:latin typeface="宋体" panose="02010600030101010101" pitchFamily="2" charset="-122"/>
                <a:cs typeface="宋体" panose="02010600030101010101" pitchFamily="2" charset="-122"/>
                <a:sym typeface="+mn-ea"/>
              </a:rPr>
              <a:t>依照法律规定推定行为人有过错，其不能证明自己没有过错的应当承担侵权责任。</a:t>
            </a:r>
            <a:endParaRPr lang="zh-CN" altLang="zh-CN" sz="2600" b="1">
              <a:solidFill>
                <a:schemeClr val="tx1"/>
              </a:solidFill>
              <a:latin typeface="宋体" panose="02010600030101010101" pitchFamily="2" charset="-122"/>
              <a:cs typeface="宋体" panose="02010600030101010101" pitchFamily="2" charset="-122"/>
            </a:endParaRPr>
          </a:p>
          <a:p>
            <a:pPr lvl="0">
              <a:lnSpc>
                <a:spcPts val="4000"/>
              </a:lnSpc>
              <a:buFont typeface="Arial" pitchFamily="34" charset="0"/>
            </a:pPr>
            <a:r>
              <a:rPr altLang="zh-CN" sz="2600" b="1">
                <a:solidFill>
                  <a:schemeClr val="tx1"/>
                </a:solidFill>
                <a:latin typeface="宋体" panose="02010600030101010101" pitchFamily="2" charset="-122"/>
                <a:cs typeface="宋体" panose="02010600030101010101" pitchFamily="2" charset="-122"/>
                <a:sym typeface="+mn-ea"/>
              </a:rPr>
              <a:t>    简而言之：</a:t>
            </a:r>
            <a:r>
              <a:rPr altLang="zh-CN" sz="2600" b="1">
                <a:solidFill>
                  <a:srgbClr val="FF0000"/>
                </a:solidFill>
                <a:latin typeface="宋体" panose="02010600030101010101" pitchFamily="2" charset="-122"/>
                <a:cs typeface="宋体" panose="02010600030101010101" pitchFamily="2" charset="-122"/>
                <a:sym typeface="+mn-ea"/>
              </a:rPr>
              <a:t>先推定有过错，行为人需要自证</a:t>
            </a:r>
            <a:r>
              <a:rPr altLang="zh-CN" sz="2600" b="1">
                <a:solidFill>
                  <a:schemeClr val="tx1"/>
                </a:solidFill>
                <a:latin typeface="宋体" panose="02010600030101010101" pitchFamily="2" charset="-122"/>
                <a:cs typeface="宋体" panose="02010600030101010101" pitchFamily="2" charset="-122"/>
                <a:sym typeface="+mn-ea"/>
              </a:rPr>
              <a:t>。</a:t>
            </a:r>
            <a:endParaRPr lang="zh-CN" altLang="zh-CN" sz="2600" b="1">
              <a:solidFill>
                <a:schemeClr val="tx1"/>
              </a:solidFill>
              <a:latin typeface="宋体" panose="02010600030101010101" pitchFamily="2" charset="-122"/>
              <a:cs typeface="宋体" panose="02010600030101010101" pitchFamily="2" charset="-122"/>
              <a:sym typeface="+mn-ea"/>
            </a:endParaRPr>
          </a:p>
        </p:txBody>
      </p:sp>
      <p:sp>
        <p:nvSpPr>
          <p:cNvPr id="8" name="Rectangle 2" title=""/>
          <p:cNvSpPr/>
          <p:nvPr>
            <p:custDataLst>
              <p:tags r:id="rId6"/>
            </p:custDataLst>
          </p:nvPr>
        </p:nvSpPr>
        <p:spPr>
          <a:xfrm>
            <a:off x="546735" y="3202305"/>
            <a:ext cx="10703560" cy="594995"/>
          </a:xfrm>
          <a:prstGeom prst="rect">
            <a:avLst/>
          </a:prstGeom>
          <a:noFill/>
          <a:ln w="25400">
            <a:noFill/>
            <a:miter lim="800000"/>
          </a:ln>
          <a:extLst>
            <a:ext uri="{909E8E84-426E-40DD-AFC4-6F175D3DCCD1}">
              <a14:hiddenFill xmlns:a14="http://schemas.microsoft.com/office/drawing/2010/main">
                <a:solidFill>
                  <a:schemeClr val="accent5">
                    <a:lumMod val="40000"/>
                    <a:lumOff val="60000"/>
                  </a:schemeClr>
                </a:solidFill>
              </a14:hiddenFill>
            </a:ext>
          </a:extLst>
        </p:spPr>
        <p:txBody>
          <a:bodyPr wrap="square" anchor="ctr" anchorCtr="0">
            <a:no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06705">
              <a:lnSpc>
                <a:spcPct val="130000"/>
              </a:lnSpc>
              <a:tabLst>
                <a:tab pos="2628900"/>
              </a:tabLst>
            </a:pPr>
            <a:r>
              <a:rPr lang="zh-CN" altLang="en-US" sz="2600" b="1">
                <a:solidFill>
                  <a:schemeClr val="tx1"/>
                </a:solidFill>
                <a:latin typeface="宋体" panose="02010600030101010101" pitchFamily="2" charset="-122"/>
                <a:cs typeface="宋体" panose="02010600030101010101" pitchFamily="2" charset="-122"/>
              </a:rPr>
              <a:t> </a:t>
            </a:r>
            <a:r>
              <a:rPr sz="2600" b="1">
                <a:solidFill>
                  <a:schemeClr val="tx1"/>
                </a:solidFill>
                <a:latin typeface="宋体" panose="02010600030101010101" pitchFamily="2" charset="-122"/>
                <a:cs typeface="宋体" panose="02010600030101010101" pitchFamily="2" charset="-122"/>
              </a:rPr>
              <a:t>⑵</a:t>
            </a:r>
            <a:r>
              <a:rPr altLang="zh-CN" sz="2600" b="1">
                <a:effectLst/>
                <a:latin typeface="宋体" panose="02010600030101010101" pitchFamily="2" charset="-122"/>
                <a:cs typeface="宋体" panose="02010600030101010101" pitchFamily="2" charset="-122"/>
                <a:sym typeface="+mn-ea"/>
              </a:rPr>
              <a:t>无过错侵权责任</a:t>
            </a:r>
            <a:r>
              <a:rPr lang="zh-CN" altLang="en-US" sz="2600" b="1">
                <a:solidFill>
                  <a:schemeClr val="tx1"/>
                </a:solidFill>
                <a:latin typeface="宋体" panose="02010600030101010101" pitchFamily="2" charset="-122"/>
                <a:cs typeface="宋体" panose="02010600030101010101" pitchFamily="2" charset="-122"/>
              </a:rPr>
              <a:t>：</a:t>
            </a:r>
          </a:p>
        </p:txBody>
      </p:sp>
      <p:sp>
        <p:nvSpPr>
          <p:cNvPr id="4" name="Rectangle 2" title=""/>
          <p:cNvSpPr/>
          <p:nvPr>
            <p:custDataLst>
              <p:tags r:id="rId7"/>
            </p:custDataLst>
          </p:nvPr>
        </p:nvSpPr>
        <p:spPr>
          <a:xfrm>
            <a:off x="615950" y="3888105"/>
            <a:ext cx="10703560" cy="1468755"/>
          </a:xfrm>
          <a:prstGeom prst="rect">
            <a:avLst/>
          </a:prstGeom>
          <a:noFill/>
          <a:ln w="25400">
            <a:noFill/>
            <a:miter lim="800000"/>
          </a:ln>
          <a:extLst>
            <a:ext uri="{909E8E84-426E-40DD-AFC4-6F175D3DCCD1}">
              <a14:hiddenFill xmlns:a14="http://schemas.microsoft.com/office/drawing/2010/main">
                <a:solidFill>
                  <a:schemeClr val="accent5">
                    <a:lumMod val="40000"/>
                    <a:lumOff val="60000"/>
                  </a:schemeClr>
                </a:solidFill>
              </a14:hiddenFill>
            </a:ext>
          </a:extLst>
        </p:spPr>
        <p:txBody>
          <a:bodyPr wrap="square" anchor="ctr" anchorCtr="0">
            <a:no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4000"/>
              </a:lnSpc>
              <a:buFont typeface="Arial" pitchFamily="34" charset="0"/>
            </a:pPr>
            <a:r>
              <a:rPr lang="zh-CN" altLang="en-US" sz="2600" b="1">
                <a:solidFill>
                  <a:schemeClr val="tx1"/>
                </a:solidFill>
                <a:latin typeface="宋体" panose="02010600030101010101" pitchFamily="2" charset="-122"/>
                <a:cs typeface="宋体" panose="02010600030101010101" pitchFamily="2" charset="-122"/>
              </a:rPr>
              <a:t> </a:t>
            </a:r>
            <a:r>
              <a:rPr lang="en-US" altLang="zh-CN" sz="2600" b="1">
                <a:solidFill>
                  <a:schemeClr val="tx1"/>
                </a:solidFill>
                <a:latin typeface="宋体" panose="02010600030101010101" pitchFamily="2" charset="-122"/>
                <a:cs typeface="宋体" panose="02010600030101010101" pitchFamily="2" charset="-122"/>
              </a:rPr>
              <a:t>   </a:t>
            </a:r>
            <a:r>
              <a:rPr altLang="zh-CN" sz="2600" b="1">
                <a:solidFill>
                  <a:schemeClr val="tx1"/>
                </a:solidFill>
                <a:latin typeface="宋体" panose="02010600030101010101" pitchFamily="2" charset="-122"/>
                <a:cs typeface="宋体" panose="02010600030101010101" pitchFamily="2" charset="-122"/>
                <a:sym typeface="+mn-ea"/>
              </a:rPr>
              <a:t>法律规定无过错侵权责任的，则行为人只要损害了他人的民事权益，不论其</a:t>
            </a:r>
            <a:r>
              <a:rPr altLang="zh-CN" sz="2600" b="1" u="sng">
                <a:solidFill>
                  <a:schemeClr val="tx1"/>
                </a:solidFill>
                <a:latin typeface="宋体" panose="02010600030101010101" pitchFamily="2" charset="-122"/>
                <a:cs typeface="宋体" panose="02010600030101010101" pitchFamily="2" charset="-122"/>
                <a:sym typeface="+mn-ea"/>
              </a:rPr>
              <a:t>有无过错</a:t>
            </a:r>
            <a:r>
              <a:rPr altLang="zh-CN" sz="2600" b="1">
                <a:solidFill>
                  <a:schemeClr val="tx1"/>
                </a:solidFill>
                <a:latin typeface="宋体" panose="02010600030101010101" pitchFamily="2" charset="-122"/>
                <a:cs typeface="宋体" panose="02010600030101010101" pitchFamily="2" charset="-122"/>
                <a:sym typeface="+mn-ea"/>
              </a:rPr>
              <a:t>，均应当</a:t>
            </a:r>
            <a:r>
              <a:rPr altLang="zh-CN" sz="2600" b="1" u="sng">
                <a:solidFill>
                  <a:schemeClr val="tx1"/>
                </a:solidFill>
                <a:latin typeface="宋体" panose="02010600030101010101" pitchFamily="2" charset="-122"/>
                <a:cs typeface="宋体" panose="02010600030101010101" pitchFamily="2" charset="-122"/>
                <a:sym typeface="+mn-ea"/>
              </a:rPr>
              <a:t>承担侵权责任</a:t>
            </a:r>
            <a:r>
              <a:rPr altLang="zh-CN" sz="2600" b="1">
                <a:solidFill>
                  <a:schemeClr val="tx1"/>
                </a:solidFill>
                <a:latin typeface="宋体" panose="02010600030101010101" pitchFamily="2" charset="-122"/>
                <a:cs typeface="宋体" panose="02010600030101010101" pitchFamily="2" charset="-122"/>
                <a:sym typeface="+mn-ea"/>
              </a:rPr>
              <a:t>。</a:t>
            </a:r>
            <a:endParaRPr lang="zh-CN" altLang="zh-CN" sz="2600" b="1">
              <a:solidFill>
                <a:schemeClr val="tx1"/>
              </a:solidFill>
              <a:latin typeface="宋体" panose="02010600030101010101" pitchFamily="2" charset="-122"/>
              <a:cs typeface="宋体" panose="02010600030101010101" pitchFamily="2" charset="-122"/>
            </a:endParaRPr>
          </a:p>
          <a:p>
            <a:pPr lvl="0">
              <a:lnSpc>
                <a:spcPts val="4000"/>
              </a:lnSpc>
              <a:buFont typeface="Arial" pitchFamily="34" charset="0"/>
            </a:pPr>
            <a:r>
              <a:rPr altLang="zh-CN" sz="2600" b="1">
                <a:solidFill>
                  <a:schemeClr val="tx1"/>
                </a:solidFill>
                <a:latin typeface="宋体" panose="02010600030101010101" pitchFamily="2" charset="-122"/>
                <a:cs typeface="宋体" panose="02010600030101010101" pitchFamily="2" charset="-122"/>
                <a:sym typeface="+mn-ea"/>
              </a:rPr>
              <a:t>    简而言之：</a:t>
            </a:r>
            <a:r>
              <a:rPr altLang="zh-CN" sz="2600" b="1">
                <a:solidFill>
                  <a:srgbClr val="FF0000"/>
                </a:solidFill>
                <a:latin typeface="宋体" panose="02010600030101010101" pitchFamily="2" charset="-122"/>
                <a:cs typeface="宋体" panose="02010600030101010101" pitchFamily="2" charset="-122"/>
                <a:sym typeface="+mn-ea"/>
              </a:rPr>
              <a:t>无论有无过错，均需承担责任</a:t>
            </a:r>
            <a:r>
              <a:rPr altLang="zh-CN" sz="2600" b="1">
                <a:solidFill>
                  <a:schemeClr val="tx1"/>
                </a:solidFill>
                <a:latin typeface="宋体" panose="02010600030101010101" pitchFamily="2" charset="-122"/>
                <a:cs typeface="宋体" panose="02010600030101010101" pitchFamily="2" charset="-122"/>
                <a:sym typeface="+mn-ea"/>
              </a:rPr>
              <a:t>。</a:t>
            </a:r>
            <a:endParaRPr lang="zh-CN" altLang="zh-CN" sz="2600" b="1">
              <a:solidFill>
                <a:schemeClr val="tx1"/>
              </a:solidFill>
              <a:latin typeface="宋体" panose="02010600030101010101" pitchFamily="2" charset="-122"/>
              <a:cs typeface="宋体" panose="02010600030101010101" pitchFamily="2" charset="-122"/>
              <a:sym typeface="+mn-ea"/>
            </a:endParaRPr>
          </a:p>
        </p:txBody>
      </p:sp>
    </p:spTree>
    <p:custDataLst>
      <p:tags r:id="rId8"/>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8" dur="50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left)">
                                      <p:cBhvr>
                                        <p:cTn id="11" dur="500"/>
                                        <p:tgtEl>
                                          <p:spTgt spid="3"/>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left)">
                                      <p:cBhvr>
                                        <p:cTn id="15" dur="500"/>
                                        <p:tgtEl>
                                          <p:spTgt spid="5"/>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2" presetClass="entr" presetSubtype="8" dur="50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left)">
                                      <p:cBhvr>
                                        <p:cTn id="20" dur="500"/>
                                        <p:tgtEl>
                                          <p:spTgt spid="8"/>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22" presetClass="entr" presetSubtype="8" dur="50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ipe(left)">
                                      <p:cBhvr>
                                        <p:cTn id="2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8" grpId="0"/>
      <p:bldP spid="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79444"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拓展</a:t>
            </a:r>
          </a:p>
        </p:txBody>
      </p:sp>
      <p:sp>
        <p:nvSpPr>
          <p:cNvPr id="8" name="文本框 7" title=""/>
          <p:cNvSpPr txBox="1"/>
          <p:nvPr>
            <p:custDataLst>
              <p:tags r:id="rId4"/>
            </p:custDataLst>
          </p:nvPr>
        </p:nvSpPr>
        <p:spPr>
          <a:xfrm>
            <a:off x="2952750" y="603250"/>
            <a:ext cx="3775710" cy="52197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effectLst/>
                <a:latin typeface="黑体" panose="02010609060101010101" pitchFamily="49" charset="-122"/>
                <a:ea typeface="黑体" panose="02010609060101010101" pitchFamily="49" charset="-122"/>
                <a:sym typeface="+mn-ea"/>
              </a:rPr>
              <a:t>常见过错推定侵权责任</a:t>
            </a:r>
            <a:endParaRPr lang="zh-CN" altLang="en-US" sz="2800" b="1" kern="0" spc="40">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endParaRPr>
          </a:p>
        </p:txBody>
      </p:sp>
      <p:graphicFrame>
        <p:nvGraphicFramePr>
          <p:cNvPr id="9" name="表格 8" title=""/>
          <p:cNvGraphicFramePr>
            <a:graphicFrameLocks noGrp="1"/>
          </p:cNvGraphicFramePr>
          <p:nvPr>
            <p:custDataLst>
              <p:tags r:id="rId5"/>
            </p:custDataLst>
          </p:nvPr>
        </p:nvGraphicFramePr>
        <p:xfrm>
          <a:off x="131445" y="1193165"/>
          <a:ext cx="11430000" cy="5534660"/>
        </p:xfrm>
        <a:graphic>
          <a:graphicData uri="http://schemas.openxmlformats.org/drawingml/2006/table">
            <a:tbl>
              <a:tblPr/>
              <a:tblGrid>
                <a:gridCol w="887095">
                  <a:extLst>
                    <a:ext uri="{9D8B030D-6E8A-4147-A177-3AD203B41FA5}">
                      <a16:colId xmlns:a16="http://schemas.microsoft.com/office/drawing/2014/main" val="20000"/>
                    </a:ext>
                  </a:extLst>
                </a:gridCol>
                <a:gridCol w="839470">
                  <a:extLst>
                    <a:ext uri="{9D8B030D-6E8A-4147-A177-3AD203B41FA5}">
                      <a16:colId xmlns:a16="http://schemas.microsoft.com/office/drawing/2014/main" val="20001"/>
                    </a:ext>
                  </a:extLst>
                </a:gridCol>
                <a:gridCol w="9703435">
                  <a:extLst>
                    <a:ext uri="{9D8B030D-6E8A-4147-A177-3AD203B41FA5}">
                      <a16:colId xmlns:a16="http://schemas.microsoft.com/office/drawing/2014/main" val="20002"/>
                    </a:ext>
                  </a:extLst>
                </a:gridCol>
              </a:tblGrid>
              <a:tr h="1190625">
                <a:tc rowSpan="2">
                  <a:txBody>
                    <a:bodyPr vert="horz" wrap="square"/>
                    <a:lstStyle/>
                    <a:p>
                      <a:pPr algn="ctr">
                        <a:lnSpc>
                          <a:spcPct val="100000"/>
                        </a:lnSpc>
                        <a:tabLst>
                          <a:tab pos="2743200"/>
                        </a:tabLst>
                      </a:pPr>
                      <a:r>
                        <a:rPr lang="zh-CN" altLang="en-US" sz="2800" b="1" kern="100">
                          <a:solidFill>
                            <a:srgbClr val="002060"/>
                          </a:solidFill>
                          <a:effectLst/>
                          <a:latin typeface="微软雅黑" panose="020b0503020204020204" pitchFamily="34" charset="-122"/>
                          <a:ea typeface="微软雅黑" panose="020b0503020204020204" pitchFamily="34" charset="-122"/>
                        </a:rPr>
                        <a:t>过错推定侵权责任</a:t>
                      </a:r>
                      <a:endParaRPr lang="zh-CN" sz="2400" b="1" kern="100">
                        <a:solidFill>
                          <a:srgbClr val="3187C6"/>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Courier New" panose="02070309020205020404" pitchFamily="49" charset="0"/>
                      </a:endParaRP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a:lnSpc>
                          <a:spcPct val="100000"/>
                        </a:lnSpc>
                        <a:tabLst>
                          <a:tab pos="2743200"/>
                        </a:tabLst>
                      </a:pPr>
                      <a:r>
                        <a:rPr lang="zh-CN" altLang="en-US" sz="2800" b="1" kern="100">
                          <a:solidFill>
                            <a:srgbClr val="002060"/>
                          </a:solidFill>
                          <a:effectLst/>
                          <a:latin typeface="黑体" panose="02010609060101010101" pitchFamily="49" charset="-122"/>
                          <a:ea typeface="黑体" panose="02010609060101010101" pitchFamily="49" charset="-122"/>
                          <a:cs typeface="Courier New" panose="02070309020205020404" pitchFamily="49" charset="0"/>
                        </a:rPr>
                        <a:t>含义</a:t>
                      </a: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a:lnSpc>
                          <a:spcPct val="100000"/>
                        </a:lnSpc>
                        <a:tabLst>
                          <a:tab pos="2743200"/>
                        </a:tabLst>
                      </a:pPr>
                      <a:endParaRPr lang="zh-CN" altLang="en-US" sz="2400" b="1" kern="100">
                        <a:effectLst/>
                        <a:latin typeface="宋体" panose="02010600030101010101" pitchFamily="2" charset="-122"/>
                        <a:ea typeface="宋体" panose="02010600030101010101" pitchFamily="2" charset="-122"/>
                        <a:cs typeface="Courier New" panose="02070309020205020404" pitchFamily="49" charset="0"/>
                      </a:endParaRP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4344035">
                <a:tc vMerge="1">
                  <a:txBody>
                    <a:bodyPr vert="horz" wrap="square"/>
                    <a:lstStyle/>
                    <a:p>
                      <a:endParaRPr lang="zh-CN"/>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等线"/>
                          <a:ea typeface="Arial"/>
                          <a:cs typeface="Arial"/>
                        </a:defRPr>
                      </a:lvl1pPr>
                      <a:lvl2pPr marL="457200" algn="l" defTabSz="914400" rtl="0" eaLnBrk="1" latinLnBrk="0" hangingPunct="1">
                        <a:defRPr sz="1800" kern="1200">
                          <a:solidFill>
                            <a:schemeClr val="dk1"/>
                          </a:solidFill>
                          <a:latin typeface="等线"/>
                          <a:ea typeface="Arial"/>
                          <a:cs typeface="Arial"/>
                        </a:defRPr>
                      </a:lvl2pPr>
                      <a:lvl3pPr marL="914400" algn="l" defTabSz="914400" rtl="0" eaLnBrk="1" latinLnBrk="0" hangingPunct="1">
                        <a:defRPr sz="1800" kern="1200">
                          <a:solidFill>
                            <a:schemeClr val="dk1"/>
                          </a:solidFill>
                          <a:latin typeface="等线"/>
                          <a:ea typeface="Arial"/>
                          <a:cs typeface="Arial"/>
                        </a:defRPr>
                      </a:lvl3pPr>
                      <a:lvl4pPr marL="1371600" algn="l" defTabSz="914400" rtl="0" eaLnBrk="1" latinLnBrk="0" hangingPunct="1">
                        <a:defRPr sz="1800" kern="1200">
                          <a:solidFill>
                            <a:schemeClr val="dk1"/>
                          </a:solidFill>
                          <a:latin typeface="等线"/>
                          <a:ea typeface="Arial"/>
                          <a:cs typeface="Arial"/>
                        </a:defRPr>
                      </a:lvl4pPr>
                      <a:lvl5pPr marL="1828800" algn="l" defTabSz="914400" rtl="0" eaLnBrk="1" latinLnBrk="0" hangingPunct="1">
                        <a:defRPr sz="1800" kern="1200">
                          <a:solidFill>
                            <a:schemeClr val="dk1"/>
                          </a:solidFill>
                          <a:latin typeface="等线"/>
                          <a:ea typeface="Arial"/>
                          <a:cs typeface="Arial"/>
                        </a:defRPr>
                      </a:lvl5pPr>
                      <a:lvl6pPr marL="2286000" algn="l" defTabSz="914400" rtl="0" eaLnBrk="1" latinLnBrk="0" hangingPunct="1">
                        <a:defRPr sz="1800" kern="1200">
                          <a:solidFill>
                            <a:schemeClr val="dk1"/>
                          </a:solidFill>
                          <a:latin typeface="等线"/>
                          <a:ea typeface="Arial"/>
                          <a:cs typeface="Arial"/>
                        </a:defRPr>
                      </a:lvl6pPr>
                      <a:lvl7pPr marL="2743200" algn="l" defTabSz="914400" rtl="0" eaLnBrk="1" latinLnBrk="0" hangingPunct="1">
                        <a:defRPr sz="1800" kern="1200">
                          <a:solidFill>
                            <a:schemeClr val="dk1"/>
                          </a:solidFill>
                          <a:latin typeface="等线"/>
                          <a:ea typeface="Arial"/>
                          <a:cs typeface="Arial"/>
                        </a:defRPr>
                      </a:lvl7pPr>
                      <a:lvl8pPr marL="3200400" algn="l" defTabSz="914400" rtl="0" eaLnBrk="1" latinLnBrk="0" hangingPunct="1">
                        <a:defRPr sz="1800" kern="1200">
                          <a:solidFill>
                            <a:schemeClr val="dk1"/>
                          </a:solidFill>
                          <a:latin typeface="等线"/>
                          <a:ea typeface="Arial"/>
                          <a:cs typeface="Arial"/>
                        </a:defRPr>
                      </a:lvl8pPr>
                      <a:lvl9pPr marL="3657600" algn="l" defTabSz="914400" rtl="0" eaLnBrk="1" latinLnBrk="0" hangingPunct="1">
                        <a:defRPr sz="1800" kern="1200">
                          <a:solidFill>
                            <a:schemeClr val="dk1"/>
                          </a:solidFill>
                          <a:latin typeface="等线"/>
                          <a:ea typeface="Arial"/>
                          <a:cs typeface="Arial"/>
                        </a:defRPr>
                      </a:lvl9pPr>
                    </a:lstStyle>
                    <a:p>
                      <a:pPr algn="ctr">
                        <a:lnSpc>
                          <a:spcPct val="100000"/>
                        </a:lnSpc>
                        <a:tabLst>
                          <a:tab pos="2743200"/>
                        </a:tabLst>
                      </a:pPr>
                      <a:r>
                        <a:rPr lang="zh-CN" altLang="en-US" sz="2800" b="1" kern="100">
                          <a:solidFill>
                            <a:srgbClr val="002060"/>
                          </a:solidFill>
                          <a:effectLst/>
                          <a:latin typeface="黑体" panose="02010609060101010101" pitchFamily="49" charset="-122"/>
                          <a:ea typeface="黑体" panose="02010609060101010101" pitchFamily="49" charset="-122"/>
                          <a:cs typeface="Courier New" panose="02070309020205020404" pitchFamily="49" charset="0"/>
                        </a:rPr>
                        <a:t>表现</a:t>
                      </a: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lvl1pPr marL="0" algn="l" defTabSz="914400" rtl="0" eaLnBrk="1" latinLnBrk="0" hangingPunct="1">
                        <a:defRPr sz="1800" kern="1200">
                          <a:solidFill>
                            <a:schemeClr val="dk1"/>
                          </a:solidFill>
                          <a:latin typeface="等线"/>
                          <a:ea typeface="Arial"/>
                          <a:cs typeface="Arial"/>
                        </a:defRPr>
                      </a:lvl1pPr>
                      <a:lvl2pPr marL="457200" algn="l" defTabSz="914400" rtl="0" eaLnBrk="1" latinLnBrk="0" hangingPunct="1">
                        <a:defRPr sz="1800" kern="1200">
                          <a:solidFill>
                            <a:schemeClr val="dk1"/>
                          </a:solidFill>
                          <a:latin typeface="等线"/>
                          <a:ea typeface="Arial"/>
                          <a:cs typeface="Arial"/>
                        </a:defRPr>
                      </a:lvl2pPr>
                      <a:lvl3pPr marL="914400" algn="l" defTabSz="914400" rtl="0" eaLnBrk="1" latinLnBrk="0" hangingPunct="1">
                        <a:defRPr sz="1800" kern="1200">
                          <a:solidFill>
                            <a:schemeClr val="dk1"/>
                          </a:solidFill>
                          <a:latin typeface="等线"/>
                          <a:ea typeface="Arial"/>
                          <a:cs typeface="Arial"/>
                        </a:defRPr>
                      </a:lvl3pPr>
                      <a:lvl4pPr marL="1371600" algn="l" defTabSz="914400" rtl="0" eaLnBrk="1" latinLnBrk="0" hangingPunct="1">
                        <a:defRPr sz="1800" kern="1200">
                          <a:solidFill>
                            <a:schemeClr val="dk1"/>
                          </a:solidFill>
                          <a:latin typeface="等线"/>
                          <a:ea typeface="Arial"/>
                          <a:cs typeface="Arial"/>
                        </a:defRPr>
                      </a:lvl4pPr>
                      <a:lvl5pPr marL="1828800" algn="l" defTabSz="914400" rtl="0" eaLnBrk="1" latinLnBrk="0" hangingPunct="1">
                        <a:defRPr sz="1800" kern="1200">
                          <a:solidFill>
                            <a:schemeClr val="dk1"/>
                          </a:solidFill>
                          <a:latin typeface="等线"/>
                          <a:ea typeface="Arial"/>
                          <a:cs typeface="Arial"/>
                        </a:defRPr>
                      </a:lvl5pPr>
                      <a:lvl6pPr marL="2286000" algn="l" defTabSz="914400" rtl="0" eaLnBrk="1" latinLnBrk="0" hangingPunct="1">
                        <a:defRPr sz="1800" kern="1200">
                          <a:solidFill>
                            <a:schemeClr val="dk1"/>
                          </a:solidFill>
                          <a:latin typeface="等线"/>
                          <a:ea typeface="Arial"/>
                          <a:cs typeface="Arial"/>
                        </a:defRPr>
                      </a:lvl6pPr>
                      <a:lvl7pPr marL="2743200" algn="l" defTabSz="914400" rtl="0" eaLnBrk="1" latinLnBrk="0" hangingPunct="1">
                        <a:defRPr sz="1800" kern="1200">
                          <a:solidFill>
                            <a:schemeClr val="dk1"/>
                          </a:solidFill>
                          <a:latin typeface="等线"/>
                          <a:ea typeface="Arial"/>
                          <a:cs typeface="Arial"/>
                        </a:defRPr>
                      </a:lvl7pPr>
                      <a:lvl8pPr marL="3200400" algn="l" defTabSz="914400" rtl="0" eaLnBrk="1" latinLnBrk="0" hangingPunct="1">
                        <a:defRPr sz="1800" kern="1200">
                          <a:solidFill>
                            <a:schemeClr val="dk1"/>
                          </a:solidFill>
                          <a:latin typeface="等线"/>
                          <a:ea typeface="Arial"/>
                          <a:cs typeface="Arial"/>
                        </a:defRPr>
                      </a:lvl8pPr>
                      <a:lvl9pPr marL="3657600" algn="l" defTabSz="914400" rtl="0" eaLnBrk="1" latinLnBrk="0" hangingPunct="1">
                        <a:defRPr sz="1800" kern="1200">
                          <a:solidFill>
                            <a:schemeClr val="dk1"/>
                          </a:solidFill>
                          <a:latin typeface="等线"/>
                          <a:ea typeface="Arial"/>
                          <a:cs typeface="Arial"/>
                        </a:defRPr>
                      </a:lvl9pPr>
                    </a:lstStyle>
                    <a:p>
                      <a:pPr algn="l">
                        <a:lnSpc>
                          <a:spcPct val="100000"/>
                        </a:lnSpc>
                        <a:tabLst>
                          <a:tab pos="2743200"/>
                        </a:tabLst>
                      </a:pPr>
                      <a:endParaRPr lang="zh-CN" altLang="en-US" sz="2400" b="1" kern="100">
                        <a:effectLst/>
                        <a:latin typeface="宋体" panose="02010600030101010101" pitchFamily="2" charset="-122"/>
                        <a:ea typeface="宋体" panose="02010600030101010101" pitchFamily="2" charset="-122"/>
                        <a:cs typeface="Courier New" panose="02070309020205020404" pitchFamily="49" charset="0"/>
                      </a:endParaRP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bl>
          </a:graphicData>
        </a:graphic>
      </p:graphicFrame>
      <p:sp>
        <p:nvSpPr>
          <p:cNvPr id="10" name="文本框 9" title=""/>
          <p:cNvSpPr txBox="1"/>
          <p:nvPr>
            <p:custDataLst>
              <p:tags r:id="rId6"/>
            </p:custDataLst>
          </p:nvPr>
        </p:nvSpPr>
        <p:spPr>
          <a:xfrm>
            <a:off x="1948180" y="1290320"/>
            <a:ext cx="9762490" cy="1087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90000"/>
              </a:lnSpc>
              <a:buFont typeface="Arial" pitchFamily="34" charset="0"/>
            </a:pPr>
            <a:r>
              <a:rPr lang="zh-CN" altLang="zh-CN" sz="2400" b="1">
                <a:effectLst/>
                <a:latin typeface="楷体" panose="02010609060101010101" pitchFamily="49" charset="-122"/>
                <a:ea typeface="楷体" panose="02010609060101010101" pitchFamily="49" charset="-122"/>
                <a:cs typeface="微软雅黑" panose="020b0503020204020204" pitchFamily="34" charset="-122"/>
                <a:sym typeface="+mn-ea"/>
              </a:rPr>
              <a:t>依照法律规定</a:t>
            </a:r>
            <a:r>
              <a:rPr lang="zh-CN" altLang="zh-CN" sz="2400" b="1" u="sng">
                <a:solidFill>
                  <a:srgbClr val="FF0000"/>
                </a:solidFill>
                <a:effectLst/>
                <a:latin typeface="楷体" panose="02010609060101010101" pitchFamily="49" charset="-122"/>
                <a:ea typeface="楷体" panose="02010609060101010101" pitchFamily="49" charset="-122"/>
                <a:cs typeface="微软雅黑" panose="020b0503020204020204" pitchFamily="34" charset="-122"/>
                <a:sym typeface="+mn-ea"/>
              </a:rPr>
              <a:t>推定行为人有过错</a:t>
            </a:r>
            <a:r>
              <a:rPr lang="zh-CN" altLang="zh-CN" sz="2400" b="1">
                <a:effectLst/>
                <a:latin typeface="楷体" panose="02010609060101010101" pitchFamily="49" charset="-122"/>
                <a:ea typeface="楷体" panose="02010609060101010101" pitchFamily="49" charset="-122"/>
                <a:cs typeface="微软雅黑" panose="020b0503020204020204" pitchFamily="34" charset="-122"/>
                <a:sym typeface="+mn-ea"/>
              </a:rPr>
              <a:t>，其</a:t>
            </a:r>
            <a:r>
              <a:rPr lang="zh-CN" altLang="zh-CN" sz="2400" b="1">
                <a:solidFill>
                  <a:srgbClr val="FF0000"/>
                </a:solidFill>
                <a:effectLst/>
                <a:latin typeface="楷体" panose="02010609060101010101" pitchFamily="49" charset="-122"/>
                <a:ea typeface="楷体" panose="02010609060101010101" pitchFamily="49" charset="-122"/>
                <a:cs typeface="微软雅黑" panose="020b0503020204020204" pitchFamily="34" charset="-122"/>
                <a:sym typeface="+mn-ea"/>
              </a:rPr>
              <a:t>不能证明</a:t>
            </a:r>
            <a:r>
              <a:rPr lang="zh-CN" altLang="zh-CN" sz="2400" b="1">
                <a:effectLst/>
                <a:latin typeface="楷体" panose="02010609060101010101" pitchFamily="49" charset="-122"/>
                <a:ea typeface="楷体" panose="02010609060101010101" pitchFamily="49" charset="-122"/>
                <a:cs typeface="微软雅黑" panose="020b0503020204020204" pitchFamily="34" charset="-122"/>
                <a:sym typeface="+mn-ea"/>
              </a:rPr>
              <a:t>自己</a:t>
            </a:r>
            <a:r>
              <a:rPr lang="zh-CN" altLang="zh-CN" sz="2400" b="1" u="sng">
                <a:solidFill>
                  <a:srgbClr val="FF0000"/>
                </a:solidFill>
                <a:effectLst/>
                <a:latin typeface="楷体" panose="02010609060101010101" pitchFamily="49" charset="-122"/>
                <a:ea typeface="楷体" panose="02010609060101010101" pitchFamily="49" charset="-122"/>
                <a:cs typeface="微软雅黑" panose="020b0503020204020204" pitchFamily="34" charset="-122"/>
                <a:sym typeface="+mn-ea"/>
              </a:rPr>
              <a:t>没有过错</a:t>
            </a:r>
            <a:r>
              <a:rPr lang="zh-CN" altLang="zh-CN" sz="2400" b="1">
                <a:effectLst/>
                <a:latin typeface="楷体" panose="02010609060101010101" pitchFamily="49" charset="-122"/>
                <a:ea typeface="楷体" panose="02010609060101010101" pitchFamily="49" charset="-122"/>
                <a:cs typeface="微软雅黑" panose="020b0503020204020204" pitchFamily="34" charset="-122"/>
                <a:sym typeface="+mn-ea"/>
              </a:rPr>
              <a:t>的应当</a:t>
            </a:r>
            <a:r>
              <a:rPr lang="zh-CN" altLang="zh-CN" sz="2400" b="1" u="sng">
                <a:solidFill>
                  <a:srgbClr val="FF0000"/>
                </a:solidFill>
                <a:effectLst/>
                <a:latin typeface="楷体" panose="02010609060101010101" pitchFamily="49" charset="-122"/>
                <a:ea typeface="楷体" panose="02010609060101010101" pitchFamily="49" charset="-122"/>
                <a:cs typeface="微软雅黑" panose="020b0503020204020204" pitchFamily="34" charset="-122"/>
                <a:sym typeface="+mn-ea"/>
              </a:rPr>
              <a:t>承担侵权责任</a:t>
            </a:r>
            <a:r>
              <a:rPr lang="zh-CN" altLang="zh-CN" sz="2400" b="1">
                <a:effectLst/>
                <a:latin typeface="楷体" panose="02010609060101010101" pitchFamily="49" charset="-122"/>
                <a:ea typeface="楷体" panose="02010609060101010101" pitchFamily="49" charset="-122"/>
                <a:cs typeface="微软雅黑" panose="020b0503020204020204" pitchFamily="34" charset="-122"/>
                <a:sym typeface="+mn-ea"/>
              </a:rPr>
              <a:t>。</a:t>
            </a:r>
            <a:r>
              <a:rPr lang="zh-CN" altLang="zh-CN" sz="2400" b="1" noProof="0">
                <a:ln>
                  <a:noFill/>
                </a:ln>
                <a:solidFill>
                  <a:srgbClr val="000000"/>
                </a:solidFill>
                <a:effectLst/>
                <a:uLnTx/>
                <a:uFillTx/>
                <a:latin typeface="楷体" panose="02010609060101010101" pitchFamily="49" charset="-122"/>
                <a:ea typeface="楷体" panose="02010609060101010101" pitchFamily="49" charset="-122"/>
                <a:cs typeface="微软雅黑" panose="020b0503020204020204" pitchFamily="34" charset="-122"/>
                <a:sym typeface="+mn-ea"/>
              </a:rPr>
              <a:t>简而言之：</a:t>
            </a:r>
            <a:r>
              <a:rPr lang="zh-CN" altLang="zh-CN" sz="2400" b="1" noProof="0">
                <a:ln>
                  <a:noFill/>
                </a:ln>
                <a:solidFill>
                  <a:srgbClr val="FF0000"/>
                </a:solidFill>
                <a:effectLst/>
                <a:uLnTx/>
                <a:uFillTx/>
                <a:latin typeface="楷体" panose="02010609060101010101" pitchFamily="49" charset="-122"/>
                <a:ea typeface="楷体" panose="02010609060101010101" pitchFamily="49" charset="-122"/>
                <a:cs typeface="微软雅黑" panose="020b0503020204020204" pitchFamily="34" charset="-122"/>
                <a:sym typeface="+mn-ea"/>
              </a:rPr>
              <a:t>先推定有过错，行为人需要自证无错</a:t>
            </a:r>
            <a:r>
              <a:rPr lang="zh-CN" altLang="zh-CN" sz="2400" b="1" noProof="0">
                <a:ln>
                  <a:noFill/>
                </a:ln>
                <a:solidFill>
                  <a:srgbClr val="000000"/>
                </a:solidFill>
                <a:effectLst/>
                <a:uLnTx/>
                <a:uFillTx/>
                <a:latin typeface="楷体" panose="02010609060101010101" pitchFamily="49" charset="-122"/>
                <a:ea typeface="楷体" panose="02010609060101010101" pitchFamily="49" charset="-122"/>
                <a:cs typeface="微软雅黑" panose="020b0503020204020204" pitchFamily="34" charset="-122"/>
                <a:sym typeface="+mn-ea"/>
              </a:rPr>
              <a:t>。</a:t>
            </a:r>
            <a:r>
              <a:rPr lang="zh-CN" altLang="en-US" sz="2400" b="1">
                <a:solidFill>
                  <a:srgbClr val="C00000"/>
                </a:solidFill>
                <a:effectLst/>
                <a:latin typeface="微软雅黑" panose="020b0503020204020204" pitchFamily="34" charset="-122"/>
                <a:ea typeface="微软雅黑" panose="020b0503020204020204" pitchFamily="34" charset="-122"/>
                <a:sym typeface="+mn-ea"/>
              </a:rPr>
              <a:t>（举证责任倒置）</a:t>
            </a:r>
            <a:endParaRPr lang="zh-CN" altLang="zh-CN" sz="2400" b="1">
              <a:effectLst/>
              <a:latin typeface="楷体" panose="02010609060101010101" pitchFamily="49" charset="-122"/>
              <a:ea typeface="楷体" panose="02010609060101010101" pitchFamily="49" charset="-122"/>
              <a:cs typeface="微软雅黑" panose="020b0503020204020204" pitchFamily="34" charset="-122"/>
              <a:sym typeface="+mn-ea"/>
            </a:endParaRPr>
          </a:p>
        </p:txBody>
      </p:sp>
      <p:pic>
        <p:nvPicPr>
          <p:cNvPr id="14" name="图片 13" title=""/>
          <p:cNvPicPr>
            <a:picLocks noChangeAspect="1"/>
          </p:cNvPicPr>
          <p:nvPr>
            <p:custDataLst>
              <p:tags r:id="rId8"/>
            </p:custDataLst>
          </p:nvPr>
        </p:nvPicPr>
        <p:blipFill>
          <a:blip r:embed="rId7"/>
          <a:stretch>
            <a:fillRect/>
          </a:stretch>
        </p:blipFill>
        <p:spPr>
          <a:xfrm>
            <a:off x="2036445" y="2406650"/>
            <a:ext cx="8378190" cy="4284345"/>
          </a:xfrm>
          <a:prstGeom prst="rect">
            <a:avLst/>
          </a:prstGeom>
          <a:ln>
            <a:solidFill>
              <a:srgbClr val="002060"/>
            </a:solidFill>
          </a:ln>
        </p:spPr>
      </p:pic>
    </p:spTree>
    <p:custDataLst>
      <p:tags r:id="rId9"/>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par>
                          <p:cTn id="8" fill="hold" nodeType="afterGroup">
                            <p:stCondLst>
                              <p:cond delay="500"/>
                            </p:stCondLst>
                            <p:childTnLst>
                              <p:par>
                                <p:cTn id="9" presetID="22" presetClass="entr" presetSubtype="4" dur="50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2" presetClass="entr" presetSubtype="8" dur="50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left)">
                                      <p:cBhvr>
                                        <p:cTn id="16" dur="500"/>
                                        <p:tgtEl>
                                          <p:spTgt spid="9"/>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4" presetClass="entr" presetSubtype="16" dur="200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box(in)">
                                      <p:cBhvr>
                                        <p:cTn id="21" dur="2000"/>
                                        <p:tgtEl>
                                          <p:spTgt spid="10"/>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3" presetClass="entr" presetSubtype="10" dur="500" fill="hold"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blinds(horizontal)">
                                      <p:cBhvr>
                                        <p:cTn id="26"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8" grpId="0"/>
      <p:bldP spid="10"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79444"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拓展</a:t>
            </a:r>
          </a:p>
        </p:txBody>
      </p:sp>
      <p:sp>
        <p:nvSpPr>
          <p:cNvPr id="8" name="文本框 7" title=""/>
          <p:cNvSpPr txBox="1"/>
          <p:nvPr>
            <p:custDataLst>
              <p:tags r:id="rId4"/>
            </p:custDataLst>
          </p:nvPr>
        </p:nvSpPr>
        <p:spPr>
          <a:xfrm>
            <a:off x="2952750" y="603250"/>
            <a:ext cx="3775710" cy="52197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黑体" panose="02010609060101010101" pitchFamily="49" charset="-122"/>
                <a:ea typeface="黑体" panose="02010609060101010101" pitchFamily="49" charset="-122"/>
                <a:sym typeface="+mn-ea"/>
              </a:rPr>
              <a:t>常见无过错侵权责任</a:t>
            </a:r>
            <a:endParaRPr lang="zh-CN" altLang="en-US" sz="2800" b="1" kern="0" spc="40">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endParaRPr>
          </a:p>
        </p:txBody>
      </p:sp>
      <p:graphicFrame>
        <p:nvGraphicFramePr>
          <p:cNvPr id="9" name="表格 8" title=""/>
          <p:cNvGraphicFramePr>
            <a:graphicFrameLocks noGrp="1"/>
          </p:cNvGraphicFramePr>
          <p:nvPr>
            <p:custDataLst>
              <p:tags r:id="rId5"/>
            </p:custDataLst>
          </p:nvPr>
        </p:nvGraphicFramePr>
        <p:xfrm>
          <a:off x="86360" y="1225550"/>
          <a:ext cx="11690985" cy="5502910"/>
        </p:xfrm>
        <a:graphic>
          <a:graphicData uri="http://schemas.openxmlformats.org/drawingml/2006/table">
            <a:tbl>
              <a:tblPr/>
              <a:tblGrid>
                <a:gridCol w="935990">
                  <a:extLst>
                    <a:ext uri="{9D8B030D-6E8A-4147-A177-3AD203B41FA5}">
                      <a16:colId xmlns:a16="http://schemas.microsoft.com/office/drawing/2014/main" val="20000"/>
                    </a:ext>
                  </a:extLst>
                </a:gridCol>
                <a:gridCol w="885825">
                  <a:extLst>
                    <a:ext uri="{9D8B030D-6E8A-4147-A177-3AD203B41FA5}">
                      <a16:colId xmlns:a16="http://schemas.microsoft.com/office/drawing/2014/main" val="20001"/>
                    </a:ext>
                  </a:extLst>
                </a:gridCol>
                <a:gridCol w="9869170">
                  <a:extLst>
                    <a:ext uri="{9D8B030D-6E8A-4147-A177-3AD203B41FA5}">
                      <a16:colId xmlns:a16="http://schemas.microsoft.com/office/drawing/2014/main" val="20002"/>
                    </a:ext>
                  </a:extLst>
                </a:gridCol>
              </a:tblGrid>
              <a:tr h="1125220">
                <a:tc rowSpan="2">
                  <a:txBody>
                    <a:bodyPr vert="horz" wrap="square"/>
                    <a:lstStyle/>
                    <a:p>
                      <a:pPr algn="ctr">
                        <a:lnSpc>
                          <a:spcPct val="100000"/>
                        </a:lnSpc>
                        <a:tabLst>
                          <a:tab pos="2743200"/>
                        </a:tabLst>
                      </a:pPr>
                      <a:r>
                        <a:rPr lang="zh-CN" altLang="en-US" sz="2800" b="1" kern="100">
                          <a:solidFill>
                            <a:srgbClr val="002060"/>
                          </a:solidFill>
                          <a:effectLst/>
                          <a:latin typeface="微软雅黑" panose="020b0503020204020204" pitchFamily="34" charset="-122"/>
                          <a:ea typeface="微软雅黑" panose="020b0503020204020204" pitchFamily="34" charset="-122"/>
                        </a:rPr>
                        <a:t>无过错侵权责任</a:t>
                      </a:r>
                      <a:endParaRPr lang="zh-CN" altLang="en-US" sz="2800" b="1" kern="100">
                        <a:solidFill>
                          <a:srgbClr val="002060"/>
                        </a:solidFill>
                        <a:effectLst/>
                        <a:latin typeface="微软雅黑" panose="020b0503020204020204" pitchFamily="34" charset="-122"/>
                        <a:ea typeface="微软雅黑" panose="020b0503020204020204" pitchFamily="34" charset="-122"/>
                        <a:cs typeface="Courier New" panose="02070309020205020404" pitchFamily="49" charset="0"/>
                      </a:endParaRP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lnSpc>
                          <a:spcPct val="100000"/>
                        </a:lnSpc>
                        <a:tabLst>
                          <a:tab pos="2743200"/>
                        </a:tabLst>
                      </a:pPr>
                      <a:r>
                        <a:rPr lang="zh-CN" altLang="en-US" sz="2800" b="1" kern="100">
                          <a:solidFill>
                            <a:srgbClr val="002060"/>
                          </a:solidFill>
                          <a:effectLst/>
                          <a:latin typeface="黑体" panose="02010609060101010101" pitchFamily="49" charset="-122"/>
                          <a:ea typeface="黑体" panose="02010609060101010101" pitchFamily="49" charset="-122"/>
                          <a:cs typeface="Courier New" panose="02070309020205020404" pitchFamily="49" charset="0"/>
                        </a:rPr>
                        <a:t>含义</a:t>
                      </a: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a:lnSpc>
                          <a:spcPct val="100000"/>
                        </a:lnSpc>
                        <a:tabLst>
                          <a:tab pos="2743200"/>
                        </a:tabLst>
                      </a:pPr>
                      <a:endParaRPr lang="zh-CN" altLang="en-US" sz="2800" b="1" kern="100">
                        <a:effectLst/>
                        <a:latin typeface="宋体" panose="02010600030101010101" pitchFamily="2" charset="-122"/>
                        <a:ea typeface="宋体" panose="02010600030101010101" pitchFamily="2" charset="-122"/>
                        <a:cs typeface="Courier New" panose="02070309020205020404" pitchFamily="49" charset="0"/>
                      </a:endParaRP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4377690">
                <a:tc vMerge="1">
                  <a:txBody>
                    <a:bodyPr vert="horz" wrap="square"/>
                    <a:lstStyle/>
                    <a:p>
                      <a:endParaRPr lang="zh-CN"/>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tabLst>
                          <a:tab pos="2743200"/>
                        </a:tabLst>
                      </a:pPr>
                      <a:r>
                        <a:rPr lang="zh-CN" altLang="en-US" sz="2800" b="1" kern="100">
                          <a:solidFill>
                            <a:srgbClr val="002060"/>
                          </a:solidFill>
                          <a:effectLst/>
                          <a:latin typeface="黑体" panose="02010609060101010101" pitchFamily="49" charset="-122"/>
                          <a:ea typeface="黑体" panose="02010609060101010101" pitchFamily="49" charset="-122"/>
                          <a:cs typeface="Courier New" panose="02070309020205020404" pitchFamily="49" charset="0"/>
                        </a:rPr>
                        <a:t>表现</a:t>
                      </a: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a:lnSpc>
                          <a:spcPct val="100000"/>
                        </a:lnSpc>
                        <a:tabLst>
                          <a:tab pos="2743200"/>
                        </a:tabLst>
                      </a:pPr>
                      <a:endParaRPr lang="zh-CN" altLang="en-US" sz="2800" b="1" kern="100">
                        <a:effectLst/>
                        <a:latin typeface="宋体" panose="02010600030101010101" pitchFamily="2" charset="-122"/>
                        <a:ea typeface="宋体" panose="02010600030101010101" pitchFamily="2" charset="-122"/>
                        <a:cs typeface="Courier New" panose="02070309020205020404" pitchFamily="49" charset="0"/>
                      </a:endParaRP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bl>
          </a:graphicData>
        </a:graphic>
      </p:graphicFrame>
      <p:sp>
        <p:nvSpPr>
          <p:cNvPr id="6" name="文本框 5" title=""/>
          <p:cNvSpPr txBox="1"/>
          <p:nvPr>
            <p:custDataLst>
              <p:tags r:id="rId6"/>
            </p:custDataLst>
          </p:nvPr>
        </p:nvSpPr>
        <p:spPr>
          <a:xfrm>
            <a:off x="1994535" y="1225550"/>
            <a:ext cx="9644380" cy="11703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ct val="0"/>
              </a:spcAft>
              <a:buClrTx/>
              <a:buSzTx/>
              <a:buFontTx/>
              <a:buNone/>
              <a:tabLst>
                <a:tab pos="2743200"/>
              </a:tabLst>
              <a:defRPr/>
            </a:pPr>
            <a:r>
              <a:rPr kumimoji="0" lang="zh-CN" altLang="en-US" sz="26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依照法律规定</a:t>
            </a:r>
            <a:r>
              <a:rPr kumimoji="0" lang="zh-CN" altLang="en-US" sz="2600" b="1" i="0" u="sng" strike="noStrike" kern="100" cap="none" spc="0" normalizeH="0" baseline="0" noProof="0">
                <a:ln>
                  <a:noFill/>
                </a:ln>
                <a:solidFill>
                  <a:srgbClr val="0000CC"/>
                </a:solidFill>
                <a:effectLst/>
                <a:uLnTx/>
                <a:uFillTx/>
                <a:latin typeface="楷体" panose="02010609060101010101" pitchFamily="49" charset="-122"/>
                <a:ea typeface="楷体" panose="02010609060101010101" pitchFamily="49" charset="-122"/>
                <a:cs typeface="Courier New" panose="02070309020205020404" pitchFamily="49" charset="0"/>
              </a:rPr>
              <a:t>无过错</a:t>
            </a:r>
            <a:r>
              <a:rPr kumimoji="0" lang="zh-CN" altLang="en-US" sz="26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侵权责任的，行为人只要损害了他人的民事权益，</a:t>
            </a:r>
            <a:r>
              <a:rPr kumimoji="0" lang="zh-CN" altLang="en-US" sz="2600" b="1" i="0" u="sng" strike="noStrike" kern="100" cap="none" spc="0" normalizeH="0" baseline="0" noProof="0">
                <a:ln>
                  <a:noFill/>
                </a:ln>
                <a:solidFill>
                  <a:srgbClr val="0000CC"/>
                </a:solidFill>
                <a:effectLst/>
                <a:uLnTx/>
                <a:uFillTx/>
                <a:latin typeface="楷体" panose="02010609060101010101" pitchFamily="49" charset="-122"/>
                <a:ea typeface="楷体" panose="02010609060101010101" pitchFamily="49" charset="-122"/>
                <a:cs typeface="Courier New" panose="02070309020205020404" pitchFamily="49" charset="0"/>
              </a:rPr>
              <a:t>不论其有无过错，均应当承担侵权责任</a:t>
            </a:r>
            <a:r>
              <a:rPr kumimoji="0" lang="zh-CN" altLang="en-US" sz="26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。（简而言之：</a:t>
            </a:r>
            <a:r>
              <a:rPr kumimoji="0" lang="zh-CN" altLang="en-US" sz="2600" b="1" i="0" u="none" strike="noStrike" kern="100" cap="none" spc="0" normalizeH="0" baseline="0" noProof="0">
                <a:ln>
                  <a:noFill/>
                </a:ln>
                <a:solidFill>
                  <a:srgbClr val="FF0000"/>
                </a:solidFill>
                <a:effectLst/>
                <a:uLnTx/>
                <a:uFillTx/>
                <a:latin typeface="楷体" panose="02010609060101010101" pitchFamily="49" charset="-122"/>
                <a:ea typeface="楷体" panose="02010609060101010101" pitchFamily="49" charset="-122"/>
                <a:cs typeface="Courier New" panose="02070309020205020404" pitchFamily="49" charset="0"/>
              </a:rPr>
              <a:t>无论有无过错，均需承担责任</a:t>
            </a:r>
            <a:r>
              <a:rPr kumimoji="0" lang="zh-CN" altLang="en-US" sz="26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a:t>
            </a:r>
          </a:p>
        </p:txBody>
      </p:sp>
      <p:pic>
        <p:nvPicPr>
          <p:cNvPr id="5" name="图片 4" title=""/>
          <p:cNvPicPr>
            <a:picLocks noChangeAspect="1"/>
          </p:cNvPicPr>
          <p:nvPr>
            <p:custDataLst>
              <p:tags r:id="rId8"/>
            </p:custDataLst>
          </p:nvPr>
        </p:nvPicPr>
        <p:blipFill>
          <a:blip r:embed="rId7"/>
          <a:stretch>
            <a:fillRect/>
          </a:stretch>
        </p:blipFill>
        <p:spPr>
          <a:xfrm>
            <a:off x="1944370" y="2399665"/>
            <a:ext cx="9766300" cy="4328795"/>
          </a:xfrm>
          <a:prstGeom prst="rect">
            <a:avLst/>
          </a:prstGeom>
          <a:ln>
            <a:solidFill>
              <a:srgbClr val="002060"/>
            </a:solidFill>
          </a:ln>
        </p:spPr>
      </p:pic>
      <p:pic>
        <p:nvPicPr>
          <p:cNvPr id="2" name="Picture 2"/>
          <p:cNvPicPr>
            <a:picLocks noChangeAspect="1"/>
          </p:cNvPicPr>
          <p:nvPr>
            <p:custDataLst>
              <p:tags r:id="rId10"/>
            </p:custDataLst>
          </p:nvPr>
        </p:nvPicPr>
        <p:blipFill>
          <a:blip r:embed="rId9"/>
          <a:stretch>
            <a:fillRect/>
          </a:stretch>
        </p:blipFill>
        <p:spPr>
          <a:xfrm flipH="1">
            <a:off x="12407900" y="12344400"/>
            <a:ext cx="0" cy="0"/>
          </a:xfrm>
          <a:prstGeom prst="rect">
            <a:avLst/>
          </a:prstGeom>
          <a:ln>
            <a:noFill/>
          </a:ln>
        </p:spPr>
      </p:pic>
    </p:spTree>
    <p:custDataLst>
      <p:tags r:id="rId11"/>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par>
                          <p:cTn id="8" fill="hold" nodeType="afterGroup">
                            <p:stCondLst>
                              <p:cond delay="500"/>
                            </p:stCondLst>
                            <p:childTnLst>
                              <p:par>
                                <p:cTn id="9" presetID="22" presetClass="entr" presetSubtype="4" dur="50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2" presetClass="entr" presetSubtype="8" dur="50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left)">
                                      <p:cBhvr>
                                        <p:cTn id="16" dur="500"/>
                                        <p:tgtEl>
                                          <p:spTgt spid="9"/>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22" presetClass="entr" presetSubtype="8" dur="50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ipe(left)">
                                      <p:cBhvr>
                                        <p:cTn id="21" dur="500"/>
                                        <p:tgtEl>
                                          <p:spTgt spid="6"/>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18" presetClass="entr" presetSubtype="12" dur="50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strips(downLeft)">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8" grpId="0"/>
      <p:bldP spid="6"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TextBox 3" title=""/>
          <p:cNvSpPr/>
          <p:nvPr>
            <p:custDataLst>
              <p:tags r:id="rId3"/>
            </p:custDataLst>
          </p:nvPr>
        </p:nvSpPr>
        <p:spPr>
          <a:xfrm>
            <a:off x="877570" y="582295"/>
            <a:ext cx="6398260" cy="521970"/>
          </a:xfrm>
          <a:prstGeom prst="rect">
            <a:avLst/>
          </a:prstGeom>
          <a:noFill/>
          <a:ln>
            <a:noFill/>
            <a:miter lim="800000"/>
          </a:ln>
          <a:extLst>
            <a:ext uri="{909E8E84-426E-40DD-AFC4-6F175D3DCCD1}">
              <a14:hiddenFill xmlns:a14="http://schemas.microsoft.com/office/drawing/2010/main">
                <a:solidFill>
                  <a:srgbClr val="FFFF00"/>
                </a:solidFill>
              </a14:hiddenFill>
            </a:ext>
          </a:extLst>
        </p:spPr>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2800" b="1">
                <a:solidFill>
                  <a:schemeClr val="tx1"/>
                </a:solidFill>
                <a:effectLst/>
                <a:latin typeface="宋体" panose="02010600030101010101" pitchFamily="2" charset="-122"/>
                <a:cs typeface="宋体" panose="02010600030101010101" pitchFamily="2" charset="-122"/>
              </a:rPr>
              <a:t>3.</a:t>
            </a:r>
            <a:r>
              <a:rPr sz="2800" b="1">
                <a:effectLst/>
                <a:latin typeface="宋体" panose="02010600030101010101" pitchFamily="2" charset="-122"/>
                <a:cs typeface="宋体" panose="02010600030101010101" pitchFamily="2" charset="-122"/>
                <a:sym typeface="宋体" panose="02010600030101010101" pitchFamily="2" charset="-122"/>
              </a:rPr>
              <a:t>法律规定侵权责任的意义（作用）</a:t>
            </a:r>
            <a:endParaRPr lang="zh-CN" altLang="en-US" sz="2800" b="1">
              <a:solidFill>
                <a:schemeClr val="tx1"/>
              </a:solidFill>
              <a:effectLst/>
              <a:latin typeface="宋体" panose="02010600030101010101" pitchFamily="2" charset="-122"/>
              <a:cs typeface="宋体" panose="02010600030101010101" pitchFamily="2" charset="-122"/>
            </a:endParaRPr>
          </a:p>
        </p:txBody>
      </p:sp>
      <p:graphicFrame>
        <p:nvGraphicFramePr>
          <p:cNvPr id="4" name="表格 3" title=""/>
          <p:cNvGraphicFramePr>
            <a:graphicFrameLocks noGrp="1"/>
          </p:cNvGraphicFramePr>
          <p:nvPr>
            <p:custDataLst>
              <p:tags r:id="rId4"/>
            </p:custDataLst>
          </p:nvPr>
        </p:nvGraphicFramePr>
        <p:xfrm>
          <a:off x="60325" y="1104265"/>
          <a:ext cx="11303000" cy="3803650"/>
        </p:xfrm>
        <a:graphic>
          <a:graphicData uri="http://schemas.openxmlformats.org/drawingml/2006/table">
            <a:tbl>
              <a:tblPr/>
              <a:tblGrid>
                <a:gridCol w="906145">
                  <a:extLst>
                    <a:ext uri="{9D8B030D-6E8A-4147-A177-3AD203B41FA5}">
                      <a16:colId xmlns:a16="http://schemas.microsoft.com/office/drawing/2014/main" val="20000"/>
                    </a:ext>
                  </a:extLst>
                </a:gridCol>
                <a:gridCol w="10396855">
                  <a:extLst>
                    <a:ext uri="{9D8B030D-6E8A-4147-A177-3AD203B41FA5}">
                      <a16:colId xmlns:a16="http://schemas.microsoft.com/office/drawing/2014/main" val="20001"/>
                    </a:ext>
                  </a:extLst>
                </a:gridCol>
              </a:tblGrid>
              <a:tr h="1926590">
                <a:tc>
                  <a:txBody>
                    <a:bodyPr vert="horz" wrap="square"/>
                    <a:lstStyle/>
                    <a:p>
                      <a:pPr algn="ctr">
                        <a:lnSpc>
                          <a:spcPct val="100000"/>
                        </a:lnSpc>
                        <a:tabLst>
                          <a:tab pos="2743200"/>
                        </a:tabLst>
                      </a:pPr>
                      <a:r>
                        <a:rPr lang="zh-CN" altLang="en-US" sz="2800" b="1" kern="100">
                          <a:solidFill>
                            <a:schemeClr val="tx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Courier New" panose="02070309020205020404" pitchFamily="49" charset="0"/>
                        </a:rPr>
                        <a:t>个人角度</a:t>
                      </a: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l">
                        <a:lnSpc>
                          <a:spcPct val="100000"/>
                        </a:lnSpc>
                        <a:tabLst>
                          <a:tab pos="2743200"/>
                        </a:tabLst>
                      </a:pPr>
                      <a:endParaRPr lang="zh-CN" altLang="en-US" sz="2800" b="1" kern="100">
                        <a:solidFill>
                          <a:schemeClr val="tx1"/>
                        </a:solidFill>
                        <a:effectLst/>
                        <a:latin typeface="黑体" panose="02010609060101010101" pitchFamily="49" charset="-122"/>
                        <a:ea typeface="黑体" panose="02010609060101010101" pitchFamily="49" charset="-122"/>
                        <a:cs typeface="Courier New" panose="02070309020205020404" pitchFamily="49" charset="0"/>
                      </a:endParaRP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1877060">
                <a:tc>
                  <a:txBody>
                    <a:bodyPr vert="horz" wrap="square"/>
                    <a:lstStyle/>
                    <a:p>
                      <a:pPr algn="ctr">
                        <a:lnSpc>
                          <a:spcPct val="100000"/>
                        </a:lnSpc>
                        <a:tabLst>
                          <a:tab pos="2743200"/>
                        </a:tabLst>
                      </a:pPr>
                      <a:r>
                        <a:rPr lang="zh-CN" altLang="en-US" sz="2800" b="1" kern="100">
                          <a:solidFill>
                            <a:schemeClr val="tx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Courier New" panose="02070309020205020404" pitchFamily="49" charset="0"/>
                        </a:rPr>
                        <a:t>社会角度</a:t>
                      </a: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tabLst>
                          <a:tab pos="2743200"/>
                        </a:tabLst>
                        <a:defRPr/>
                      </a:pPr>
                      <a:endParaRPr lang="zh-CN" altLang="en-US" sz="2800" b="1" kern="100">
                        <a:solidFill>
                          <a:schemeClr val="tx1"/>
                        </a:solidFill>
                        <a:effectLst/>
                        <a:latin typeface="黑体" panose="02010609060101010101" pitchFamily="49" charset="-122"/>
                        <a:ea typeface="黑体" panose="02010609060101010101" pitchFamily="49" charset="-122"/>
                        <a:cs typeface="Courier New" panose="02070309020205020404" pitchFamily="49" charset="0"/>
                      </a:endParaRPr>
                    </a:p>
                  </a:txBody>
                  <a:tcPr marL="46800" marR="46800" marT="0" marB="0" anchor="ct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bl>
          </a:graphicData>
        </a:graphic>
      </p:graphicFrame>
      <p:sp>
        <p:nvSpPr>
          <p:cNvPr id="6" name="文本框 5" title=""/>
          <p:cNvSpPr txBox="1"/>
          <p:nvPr>
            <p:custDataLst>
              <p:tags r:id="rId5"/>
            </p:custDataLst>
          </p:nvPr>
        </p:nvSpPr>
        <p:spPr>
          <a:xfrm>
            <a:off x="1057910" y="1156970"/>
            <a:ext cx="10240010" cy="1814830"/>
          </a:xfrm>
          <a:prstGeom prst="rect">
            <a:avLst/>
          </a:prstGeom>
          <a:solidFill>
            <a:schemeClr val="bg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tabLst>
                <a:tab pos="2743200"/>
              </a:tabLst>
              <a:defRPr/>
            </a:pP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①法律规定侵权责任，旨在</a:t>
            </a:r>
            <a:r>
              <a:rPr kumimoji="0" lang="zh-CN" altLang="en-US" sz="2800" b="1" i="0" u="none" strike="noStrike" kern="100" cap="none" spc="0" normalizeH="0" baseline="0" noProof="0">
                <a:ln>
                  <a:noFill/>
                </a:ln>
                <a:solidFill>
                  <a:srgbClr val="FF0000"/>
                </a:solidFill>
                <a:effectLst/>
                <a:uLnTx/>
                <a:uFillTx/>
                <a:latin typeface="楷体" panose="02010609060101010101" pitchFamily="49" charset="-122"/>
                <a:ea typeface="楷体" panose="02010609060101010101" pitchFamily="49" charset="-122"/>
                <a:cs typeface="Courier New" panose="02070309020205020404" pitchFamily="49" charset="0"/>
              </a:rPr>
              <a:t>保障民事主体的合法权利不受侵犯</a:t>
            </a: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a:t>
            </a:r>
            <a:r>
              <a:rPr kumimoji="0" lang="zh-CN" altLang="en-US" sz="2800" b="1" i="0" u="none" strike="noStrike" kern="100" cap="none" spc="0" normalizeH="0" baseline="0" noProof="0">
                <a:ln>
                  <a:noFill/>
                </a:ln>
                <a:solidFill>
                  <a:srgbClr val="FF0000"/>
                </a:solidFill>
                <a:effectLst/>
                <a:uLnTx/>
                <a:uFillTx/>
                <a:latin typeface="楷体" panose="02010609060101010101" pitchFamily="49" charset="-122"/>
                <a:ea typeface="楷体" panose="02010609060101010101" pitchFamily="49" charset="-122"/>
                <a:cs typeface="Courier New" panose="02070309020205020404" pitchFamily="49" charset="0"/>
              </a:rPr>
              <a:t>合理确定</a:t>
            </a: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相关行为人与权利人之间的</a:t>
            </a:r>
            <a:r>
              <a:rPr kumimoji="0" lang="zh-CN" altLang="en-US" sz="2800" b="1" i="0" u="none" strike="noStrike" kern="100" cap="none" spc="0" normalizeH="0" baseline="0" noProof="0">
                <a:ln>
                  <a:noFill/>
                </a:ln>
                <a:solidFill>
                  <a:srgbClr val="FF0000"/>
                </a:solidFill>
                <a:effectLst/>
                <a:uLnTx/>
                <a:uFillTx/>
                <a:latin typeface="楷体" panose="02010609060101010101" pitchFamily="49" charset="-122"/>
                <a:ea typeface="楷体" panose="02010609060101010101" pitchFamily="49" charset="-122"/>
                <a:cs typeface="Courier New" panose="02070309020205020404" pitchFamily="49" charset="0"/>
              </a:rPr>
              <a:t>利益</a:t>
            </a: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a:t>
            </a:r>
            <a:endParaRPr kumimoji="0" lang="en-US" altLang="zh-CN"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endParaRPr>
          </a:p>
          <a:p>
            <a:pPr marL="0" marR="0" lvl="0" indent="0" algn="l" defTabSz="914400" rtl="0" eaLnBrk="1" fontAlgn="auto" latinLnBrk="0" hangingPunct="1">
              <a:lnSpc>
                <a:spcPct val="100000"/>
              </a:lnSpc>
              <a:spcBef>
                <a:spcPct val="0"/>
              </a:spcBef>
              <a:spcAft>
                <a:spcPct val="0"/>
              </a:spcAft>
              <a:buClrTx/>
              <a:buSzTx/>
              <a:buFontTx/>
              <a:buNone/>
              <a:tabLst>
                <a:tab pos="2743200"/>
              </a:tabLst>
              <a:defRPr/>
            </a:pPr>
            <a:r>
              <a:rPr kumimoji="0" lang="zh-CN" altLang="zh-CN"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②</a:t>
            </a: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过错责任、因果关系等规定在行为人的行为自由与权利人的利益保护之间划定了界线。</a:t>
            </a:r>
          </a:p>
        </p:txBody>
      </p:sp>
      <p:sp>
        <p:nvSpPr>
          <p:cNvPr id="9" name="文本框 8" title=""/>
          <p:cNvSpPr txBox="1"/>
          <p:nvPr>
            <p:custDataLst>
              <p:tags r:id="rId6"/>
            </p:custDataLst>
          </p:nvPr>
        </p:nvSpPr>
        <p:spPr>
          <a:xfrm>
            <a:off x="1014730" y="3059430"/>
            <a:ext cx="10305415" cy="1814830"/>
          </a:xfrm>
          <a:prstGeom prst="rect">
            <a:avLst/>
          </a:prstGeom>
          <a:solidFill>
            <a:schemeClr val="bg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tabLst>
                <a:tab pos="2743200"/>
              </a:tabLst>
              <a:defRPr/>
            </a:pP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①法律规定在</a:t>
            </a:r>
            <a:r>
              <a:rPr kumimoji="0" lang="zh-CN" altLang="en-US" sz="2800" b="1" i="0" u="none" strike="noStrike" kern="100" cap="none" spc="0" normalizeH="0" baseline="0" noProof="0">
                <a:ln>
                  <a:noFill/>
                </a:ln>
                <a:solidFill>
                  <a:srgbClr val="0070C0"/>
                </a:solidFill>
                <a:effectLst/>
                <a:uLnTx/>
                <a:uFillTx/>
                <a:latin typeface="楷体" panose="02010609060101010101" pitchFamily="49" charset="-122"/>
                <a:ea typeface="楷体" panose="02010609060101010101" pitchFamily="49" charset="-122"/>
                <a:cs typeface="Courier New" panose="02070309020205020404" pitchFamily="49" charset="0"/>
              </a:rPr>
              <a:t>特定情形</a:t>
            </a: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中适用过错推定与无过错责任原则，对社会某些群体的合法权利给予</a:t>
            </a:r>
            <a:r>
              <a:rPr kumimoji="0" lang="zh-CN" altLang="en-US" sz="2800" b="1" i="0" u="none" strike="noStrike" kern="100" cap="none" spc="0" normalizeH="0" baseline="0" noProof="0">
                <a:ln>
                  <a:noFill/>
                </a:ln>
                <a:solidFill>
                  <a:srgbClr val="FF0000"/>
                </a:solidFill>
                <a:effectLst/>
                <a:uLnTx/>
                <a:uFillTx/>
                <a:latin typeface="楷体" panose="02010609060101010101" pitchFamily="49" charset="-122"/>
                <a:ea typeface="楷体" panose="02010609060101010101" pitchFamily="49" charset="-122"/>
                <a:cs typeface="Courier New" panose="02070309020205020404" pitchFamily="49" charset="0"/>
              </a:rPr>
              <a:t>特别保护</a:t>
            </a: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，体现了</a:t>
            </a:r>
            <a:r>
              <a:rPr kumimoji="0" lang="zh-CN" altLang="en-US" sz="2800" b="1" i="0" u="none" strike="noStrike" kern="100" cap="none" spc="0" normalizeH="0" baseline="0" noProof="0">
                <a:ln>
                  <a:noFill/>
                </a:ln>
                <a:solidFill>
                  <a:srgbClr val="FF0000"/>
                </a:solidFill>
                <a:effectLst/>
                <a:uLnTx/>
                <a:uFillTx/>
                <a:latin typeface="楷体" panose="02010609060101010101" pitchFamily="49" charset="-122"/>
                <a:ea typeface="楷体" panose="02010609060101010101" pitchFamily="49" charset="-122"/>
                <a:cs typeface="Courier New" panose="02070309020205020404" pitchFamily="49" charset="0"/>
              </a:rPr>
              <a:t>社会公正</a:t>
            </a: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a:t>
            </a:r>
          </a:p>
          <a:p>
            <a:pPr marL="0" marR="0" lvl="0" indent="0" algn="l" defTabSz="914400" rtl="0" eaLnBrk="1" fontAlgn="auto" latinLnBrk="0" hangingPunct="1">
              <a:lnSpc>
                <a:spcPct val="100000"/>
              </a:lnSpc>
              <a:spcBef>
                <a:spcPct val="0"/>
              </a:spcBef>
              <a:spcAft>
                <a:spcPct val="0"/>
              </a:spcAft>
              <a:buClrTx/>
              <a:buSzTx/>
              <a:buFontTx/>
              <a:buNone/>
              <a:tabLst>
                <a:tab pos="2743200"/>
              </a:tabLst>
              <a:defRPr/>
            </a:pP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②侵权责任规则有助于</a:t>
            </a:r>
            <a:r>
              <a:rPr kumimoji="0" lang="zh-CN" altLang="en-US" sz="2800" b="1" i="0" u="none" strike="noStrike" kern="100" cap="none" spc="0" normalizeH="0" baseline="0" noProof="0">
                <a:ln>
                  <a:noFill/>
                </a:ln>
                <a:solidFill>
                  <a:srgbClr val="FF0000"/>
                </a:solidFill>
                <a:effectLst/>
                <a:uLnTx/>
                <a:uFillTx/>
                <a:latin typeface="楷体" panose="02010609060101010101" pitchFamily="49" charset="-122"/>
                <a:ea typeface="楷体" panose="02010609060101010101" pitchFamily="49" charset="-122"/>
                <a:cs typeface="Courier New" panose="02070309020205020404" pitchFamily="49" charset="0"/>
              </a:rPr>
              <a:t>平衡社会各方利益，合理预防损害，促进社会和谐</a:t>
            </a:r>
            <a:r>
              <a:rPr kumimoji="0" lang="zh-CN" altLang="en-US" sz="2800" b="1" i="0" u="none" strike="noStrike" kern="1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Courier New" panose="02070309020205020404" pitchFamily="49" charset="0"/>
              </a:rPr>
              <a:t>。</a:t>
            </a:r>
            <a:endParaRPr kumimoji="0" lang="zh-CN" altLang="en-US" sz="2400" b="1" i="0" u="none" strike="noStrike" kern="1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Courier New" panose="02070309020205020404" pitchFamily="49" charset="0"/>
            </a:endParaRPr>
          </a:p>
        </p:txBody>
      </p:sp>
    </p:spTree>
    <p:custDataLst>
      <p:tags r:id="rId7"/>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left)">
                                      <p:cBhvr>
                                        <p:cTn id="12" dur="500"/>
                                        <p:tgtEl>
                                          <p:spTgt spid="4"/>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left)">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9"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文本框 3" title=""/>
          <p:cNvSpPr txBox="1"/>
          <p:nvPr>
            <p:custDataLst>
              <p:tags r:id="rId4"/>
            </p:custDataLst>
          </p:nvPr>
        </p:nvSpPr>
        <p:spPr>
          <a:xfrm>
            <a:off x="575310" y="1268730"/>
            <a:ext cx="10592435" cy="4477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ts val="3800"/>
              </a:lnSpc>
            </a:pPr>
            <a:r>
              <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某日，王某在申某开设的某宝店铺内购买了一条品牌皮裤。试穿后不满意，给了差评。之后，双方为差评事宜产生了争议。申某起诉称王某的差评侵害其商誉，要求王某撤销差评，公开道歉并赔偿相关损失。对此，下列观点正确的是</a:t>
            </a:r>
            <a:r>
              <a:rPr lang="en-US" altLang="zh-CN"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     )</a:t>
            </a:r>
            <a:endParaRPr lang="en-US" altLang="zh-CN" sz="2600" b="1" kern="100">
              <a:solidFill>
                <a:schemeClr val="tx1"/>
              </a:solidFill>
              <a:latin typeface="宋体" panose="02010600030101010101" pitchFamily="2" charset="-122"/>
              <a:ea typeface="宋体" panose="02010600030101010101" pitchFamily="2" charset="-122"/>
              <a:cs typeface="宋体" panose="02010600030101010101" pitchFamily="2" charset="-122"/>
            </a:endParaRPr>
          </a:p>
          <a:p>
            <a:pPr indent="0" algn="just" fontAlgn="auto">
              <a:lnSpc>
                <a:spcPts val="3800"/>
              </a:lnSpc>
            </a:pPr>
            <a:r>
              <a:rPr lang="en-US" altLang="zh-CN"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①</a:t>
            </a:r>
            <a:r>
              <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本案中王某给予差评的行为及相关评论内容并不构成侵权</a:t>
            </a:r>
            <a:endPar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endParaRPr>
          </a:p>
          <a:p>
            <a:pPr indent="0" algn="just" fontAlgn="auto">
              <a:lnSpc>
                <a:spcPts val="3800"/>
              </a:lnSpc>
            </a:pPr>
            <a:r>
              <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②王某有权在收货后凭借自己的体验感受选择是否给予差评</a:t>
            </a:r>
            <a:endPar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endParaRPr>
          </a:p>
          <a:p>
            <a:pPr indent="0" algn="just" fontAlgn="auto">
              <a:lnSpc>
                <a:spcPts val="3800"/>
              </a:lnSpc>
            </a:pPr>
            <a:r>
              <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③民事主体王某行使民事权利时已超过正当界限，损害他人合法权益</a:t>
            </a:r>
            <a:endPar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endParaRPr>
          </a:p>
          <a:p>
            <a:pPr indent="0" algn="just" fontAlgn="auto">
              <a:lnSpc>
                <a:spcPts val="3800"/>
              </a:lnSpc>
            </a:pPr>
            <a:r>
              <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④王某作出的相应评级和评论具有一定的主观性，侵害了申某名誉权</a:t>
            </a:r>
            <a:endPar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endParaRPr>
          </a:p>
          <a:p>
            <a:pPr indent="0" algn="just" fontAlgn="auto">
              <a:lnSpc>
                <a:spcPts val="3800"/>
              </a:lnSpc>
            </a:pPr>
            <a:r>
              <a:rPr lang="en-US" altLang="zh-CN"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A</a:t>
            </a:r>
            <a:r>
              <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．①②	</a:t>
            </a:r>
            <a:r>
              <a:rPr lang="en-US" altLang="zh-CN"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B</a:t>
            </a:r>
            <a:r>
              <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．①③	</a:t>
            </a:r>
            <a:r>
              <a:rPr lang="en-US" altLang="zh-CN"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C</a:t>
            </a:r>
            <a:r>
              <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．②④	</a:t>
            </a:r>
            <a:r>
              <a:rPr lang="en-US" altLang="zh-CN"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D</a:t>
            </a:r>
            <a:r>
              <a:rPr lang="zh-CN" altLang="en-US" sz="2600" b="1"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．③④</a:t>
            </a:r>
            <a:endParaRPr lang="zh-CN" altLang="en-US" sz="2600" b="1" kern="100" cap="all" spc="300">
              <a:solidFill>
                <a:schemeClr val="tx1"/>
              </a:solidFill>
              <a:uFillTx/>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13" name="Rectangle 3" title=""/>
          <p:cNvSpPr>
            <a:spLocks noChangeArrowheads="1"/>
          </p:cNvSpPr>
          <p:nvPr>
            <p:custDataLst>
              <p:tags r:id="rId5"/>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3" name="文本框 3" title=""/>
          <p:cNvSpPr/>
          <p:nvPr>
            <p:custDataLst>
              <p:tags r:id="rId6"/>
            </p:custDataLst>
          </p:nvPr>
        </p:nvSpPr>
        <p:spPr>
          <a:xfrm>
            <a:off x="9865850" y="2767732"/>
            <a:ext cx="1113790" cy="13220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000" b="1">
                <a:solidFill>
                  <a:srgbClr val="FF0000"/>
                </a:solidFill>
                <a:latin typeface="Times New Roman" panose="02020603050405020304" pitchFamily="18" charset="0"/>
                <a:ea typeface="方正中等线简体" pitchFamily="65" charset="-122"/>
              </a:rPr>
              <a:t>A </a:t>
            </a:r>
          </a:p>
        </p:txBody>
      </p:sp>
    </p:spTree>
    <p:custDataLst>
      <p:tags r:id="rId7"/>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fill="hold"/>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文本框 3" title=""/>
          <p:cNvSpPr txBox="1"/>
          <p:nvPr>
            <p:custDataLst>
              <p:tags r:id="rId4"/>
            </p:custDataLst>
          </p:nvPr>
        </p:nvSpPr>
        <p:spPr>
          <a:xfrm>
            <a:off x="796066" y="1268937"/>
            <a:ext cx="10371455" cy="43618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ts val="3700"/>
              </a:lnSpc>
              <a:spcAft>
                <a:spcPct val="0"/>
              </a:spcAft>
            </a:pP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张女士在小区楼下被高空抛下的砖头砸伤头部颅骨。虽然警方未能找到肇事方，但实地勘察后，根据砖头抛下的轨迹确定系该居民楼</a:t>
            </a:r>
            <a:r>
              <a:rPr lang="en-US" altLang="zh-CN"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203-603</a:t>
            </a: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住户所为。据此，张女士诉至法院，要求</a:t>
            </a:r>
            <a:r>
              <a:rPr lang="en-US" altLang="zh-CN"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203</a:t>
            </a: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a:t>
            </a:r>
            <a:r>
              <a:rPr lang="en-US" altLang="zh-CN"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603</a:t>
            </a: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五家住户赔偿自己所受的经济损失</a:t>
            </a:r>
            <a:r>
              <a:rPr lang="en-US" altLang="zh-CN"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1</a:t>
            </a: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万元以及精神损害</a:t>
            </a:r>
            <a:r>
              <a:rPr lang="en-US" altLang="zh-CN"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8000</a:t>
            </a: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元。对此，下列观点正确的有（   ）</a:t>
            </a:r>
          </a:p>
          <a:p>
            <a:pPr indent="0" fontAlgn="auto">
              <a:lnSpc>
                <a:spcPts val="3700"/>
              </a:lnSpc>
              <a:spcAft>
                <a:spcPct val="0"/>
              </a:spcAft>
            </a:pP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①</a:t>
            </a:r>
            <a:r>
              <a:rPr lang="en-US" altLang="zh-CN"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203</a:t>
            </a: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a:t>
            </a:r>
            <a:r>
              <a:rPr lang="en-US" altLang="zh-CN"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603</a:t>
            </a: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住户如不能证明自己没有过错，应承担侵权责任</a:t>
            </a:r>
          </a:p>
          <a:p>
            <a:pPr indent="0" fontAlgn="auto">
              <a:lnSpc>
                <a:spcPts val="3700"/>
              </a:lnSpc>
              <a:spcAft>
                <a:spcPct val="0"/>
              </a:spcAft>
            </a:pP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②本起伤害属于无过错侵权责任，住户无论有无过错均应赔偿</a:t>
            </a:r>
          </a:p>
          <a:p>
            <a:pPr indent="0" fontAlgn="auto">
              <a:lnSpc>
                <a:spcPts val="3700"/>
              </a:lnSpc>
              <a:spcAft>
                <a:spcPct val="0"/>
              </a:spcAft>
            </a:pP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③本起伤害属于过错推定侵权责任，法院理应支持张女士诉求</a:t>
            </a:r>
          </a:p>
          <a:p>
            <a:pPr indent="0" fontAlgn="auto">
              <a:lnSpc>
                <a:spcPts val="3700"/>
              </a:lnSpc>
              <a:spcAft>
                <a:spcPct val="0"/>
              </a:spcAft>
            </a:pPr>
            <a:r>
              <a:rPr lang="zh-CN" altLang="en-US"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④本起伤害不能确定侵权责任人，故法院不应支持张女士的诉求</a:t>
            </a:r>
          </a:p>
          <a:p>
            <a:pPr indent="0" fontAlgn="auto">
              <a:lnSpc>
                <a:spcPts val="3700"/>
              </a:lnSpc>
              <a:spcAft>
                <a:spcPct val="0"/>
              </a:spcAft>
            </a:pPr>
            <a:r>
              <a:rPr lang="en-US" altLang="zh-CN" sz="2500" b="1" cap="all">
                <a:solidFill>
                  <a:schemeClr val="tx1"/>
                </a:solidFill>
                <a:uFillTx/>
                <a:latin typeface="宋体" panose="02010600030101010101" pitchFamily="2" charset="-122"/>
                <a:ea typeface="宋体" panose="02010600030101010101" pitchFamily="2" charset="-122"/>
                <a:cs typeface="方正小标宋简体" panose="03000509000000000000" charset="-122"/>
                <a:sym typeface="+mn-ea"/>
              </a:rPr>
              <a:t>A.①②	B.①③	C.②④	D.③④</a:t>
            </a:r>
          </a:p>
        </p:txBody>
      </p:sp>
      <p:sp>
        <p:nvSpPr>
          <p:cNvPr id="13" name="Rectangle 3" title=""/>
          <p:cNvSpPr>
            <a:spLocks noChangeArrowheads="1"/>
          </p:cNvSpPr>
          <p:nvPr>
            <p:custDataLst>
              <p:tags r:id="rId5"/>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3" name="文本框 3" title=""/>
          <p:cNvSpPr/>
          <p:nvPr>
            <p:custDataLst>
              <p:tags r:id="rId6"/>
            </p:custDataLst>
          </p:nvPr>
        </p:nvSpPr>
        <p:spPr>
          <a:xfrm>
            <a:off x="10156680" y="3158892"/>
            <a:ext cx="1125629" cy="1323439"/>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000" b="1">
                <a:solidFill>
                  <a:srgbClr val="FF0000"/>
                </a:solidFill>
                <a:latin typeface="Times New Roman" panose="02020603050405020304" pitchFamily="18" charset="0"/>
                <a:ea typeface="方正中等线简体" pitchFamily="65" charset="-122"/>
              </a:rPr>
              <a:t>B </a:t>
            </a:r>
          </a:p>
        </p:txBody>
      </p:sp>
    </p:spTree>
    <p:custDataLst>
      <p:tags r:id="rId7"/>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fill="hold"/>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609263"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https://d.book118.com/786154200140010100</a:t>
            </a:r>
          </a:p>
        </p:txBody>
      </p:sp>
    </p:spTree>
  </p:cSld>
  <p:clrMapOvr>
    <a:masterClrMapping/>
  </p:clrMapOvr>
  <p:transition/>
  <p:timing/>
</p:sld>
</file>

<file path=ppt/tags/tag1.xml><?xml version="1.0" encoding="utf-8"?>
<p:tagLst xmlns:p="http://schemas.openxmlformats.org/presentationml/2006/main">
  <p:tag name="AS_UNIQUEID" val="19519"/>
</p:tagLst>
</file>

<file path=ppt/tags/tag2.xml><?xml version="1.0" encoding="utf-8"?>
<p:tagLst xmlns:p="http://schemas.openxmlformats.org/presentationml/2006/main">
  <p:tag name="AS_UNIQUEID" val="19520"/>
</p:tagLst>
</file>

<file path=ppt/tags/tag3.xml><?xml version="1.0" encoding="utf-8"?>
<p:tagLst xmlns:p="http://schemas.openxmlformats.org/presentationml/2006/main">
  <p:tag name="AS_UNIQUEID" val="19521"/>
</p:tagLst>
</file>

<file path=ppt/tags/tag4.xml><?xml version="1.0" encoding="utf-8"?>
<p:tagLst xmlns:p="http://schemas.openxmlformats.org/presentationml/2006/main">
  <p:tag name="AS_UNIQUEID" val="19522"/>
</p:tagLst>
</file>

<file path=ppt/tags/tag5.xml><?xml version="1.0" encoding="utf-8"?>
<p:tagLst xmlns:p="http://schemas.openxmlformats.org/presentationml/2006/main">
  <p:tag name="AS_UNIQUEID" val="19523"/>
</p:tagLst>
</file>

<file path=ppt/tags/tag6.xml><?xml version="1.0" encoding="utf-8"?>
<p:tagLst xmlns:p="http://schemas.openxmlformats.org/presentationml/2006/main">
  <p:tag name="AS_UNIQUEID" val="19524"/>
</p:tagLst>
</file>

<file path=ppt/tags/tag7.xml><?xml version="1.0" encoding="utf-8"?>
<p:tagLst xmlns:p="http://schemas.openxmlformats.org/presentationml/2006/main">
  <p:tag name="AS_UNIQUEID" val="19525"/>
</p:tagLst>
</file>

<file path=ppt/tags/tag8.xml><?xml version="1.0" encoding="utf-8"?>
<p:tagLst xmlns:p="http://schemas.openxmlformats.org/presentationml/2006/main">
  <p:tag name="AS_UNIQUEID" val="19526"/>
</p:tagLst>
</file>

<file path=ppt/tags/tag9.xml><?xml version="1.0" encoding="utf-8"?>
<p:tagLst xmlns:p="http://schemas.openxmlformats.org/presentationml/2006/main">
  <p:tag name="AS_UNIQUEID" val="19527"/>
</p:tagLst>
</file>

<file path=ppt/tags/tag10.xml><?xml version="1.0" encoding="utf-8"?>
<p:tagLst xmlns:p="http://schemas.openxmlformats.org/presentationml/2006/main">
  <p:tag name="AS_UNIQUEID" val="19528"/>
</p:tagLst>
</file>

<file path=ppt/tags/tag11.xml><?xml version="1.0" encoding="utf-8"?>
<p:tagLst xmlns:p="http://schemas.openxmlformats.org/presentationml/2006/main">
  <p:tag name="AS_UNIQUEID" val="19529"/>
</p:tagLst>
</file>

<file path=ppt/tags/tag12.xml><?xml version="1.0" encoding="utf-8"?>
<p:tagLst xmlns:p="http://schemas.openxmlformats.org/presentationml/2006/main">
  <p:tag name="AS_UNIQUEID" val="19530"/>
</p:tagLst>
</file>

<file path=ppt/tags/tag13.xml><?xml version="1.0" encoding="utf-8"?>
<p:tagLst xmlns:p="http://schemas.openxmlformats.org/presentationml/2006/main">
  <p:tag name="AS_UNIQUEID" val="19531"/>
</p:tagLst>
</file>

<file path=ppt/tags/tag14.xml><?xml version="1.0" encoding="utf-8"?>
<p:tagLst xmlns:p="http://schemas.openxmlformats.org/presentationml/2006/main">
  <p:tag name="AS_UNIQUEID" val="19532"/>
</p:tagLst>
</file>

<file path=ppt/tags/tag15.xml><?xml version="1.0" encoding="utf-8"?>
<p:tagLst xmlns:p="http://schemas.openxmlformats.org/presentationml/2006/main">
  <p:tag name="AS_UNIQUEID" val="19533"/>
</p:tagLst>
</file>

<file path=ppt/tags/tag16.xml><?xml version="1.0" encoding="utf-8"?>
<p:tagLst xmlns:p="http://schemas.openxmlformats.org/presentationml/2006/main">
  <p:tag name="AS_UNIQUEID" val="19534"/>
</p:tagLst>
</file>

<file path=ppt/tags/tag17.xml><?xml version="1.0" encoding="utf-8"?>
<p:tagLst xmlns:p="http://schemas.openxmlformats.org/presentationml/2006/main">
  <p:tag name="AS_UNIQUEID" val="19535"/>
</p:tagLst>
</file>

<file path=ppt/tags/tag18.xml><?xml version="1.0" encoding="utf-8"?>
<p:tagLst xmlns:p="http://schemas.openxmlformats.org/presentationml/2006/main">
  <p:tag name="AS_UNIQUEID" val="19536"/>
</p:tagLst>
</file>

<file path=ppt/tags/tag19.xml><?xml version="1.0" encoding="utf-8"?>
<p:tagLst xmlns:p="http://schemas.openxmlformats.org/presentationml/2006/main">
  <p:tag name="AS_UNIQUEID" val="19537"/>
</p:tagLst>
</file>

<file path=ppt/tags/tag20.xml><?xml version="1.0" encoding="utf-8"?>
<p:tagLst xmlns:p="http://schemas.openxmlformats.org/presentationml/2006/main">
  <p:tag name="AS_UNIQUEID" val="19538"/>
</p:tagLst>
</file>

<file path=ppt/tags/tag21.xml><?xml version="1.0" encoding="utf-8"?>
<p:tagLst xmlns:p="http://schemas.openxmlformats.org/presentationml/2006/main">
  <p:tag name="AS_UNIQUEID" val="19539"/>
</p:tagLst>
</file>

<file path=ppt/tags/tag22.xml><?xml version="1.0" encoding="utf-8"?>
<p:tagLst xmlns:p="http://schemas.openxmlformats.org/presentationml/2006/main">
  <p:tag name="AS_UNIQUEID" val="19540"/>
</p:tagLst>
</file>

<file path=ppt/tags/tag23.xml><?xml version="1.0" encoding="utf-8"?>
<p:tagLst xmlns:p="http://schemas.openxmlformats.org/presentationml/2006/main">
  <p:tag name="AS_UNIQUEID" val="19541"/>
</p:tagLst>
</file>

<file path=ppt/tags/tag24.xml><?xml version="1.0" encoding="utf-8"?>
<p:tagLst xmlns:p="http://schemas.openxmlformats.org/presentationml/2006/main">
  <p:tag name="AS_UNIQUEID" val="19542"/>
</p:tagLst>
</file>

<file path=ppt/tags/tag25.xml><?xml version="1.0" encoding="utf-8"?>
<p:tagLst xmlns:p="http://schemas.openxmlformats.org/presentationml/2006/main">
  <p:tag name="AS_UNIQUEID" val="19543"/>
</p:tagLst>
</file>

<file path=ppt/tags/tag26.xml><?xml version="1.0" encoding="utf-8"?>
<p:tagLst xmlns:p="http://schemas.openxmlformats.org/presentationml/2006/main">
  <p:tag name="AS_UNIQUEID" val="19544"/>
</p:tagLst>
</file>

<file path=ppt/tags/tag27.xml><?xml version="1.0" encoding="utf-8"?>
<p:tagLst xmlns:p="http://schemas.openxmlformats.org/presentationml/2006/main">
  <p:tag name="AS_UNIQUEID" val="19545"/>
</p:tagLst>
</file>

<file path=ppt/tags/tag28.xml><?xml version="1.0" encoding="utf-8"?>
<p:tagLst xmlns:p="http://schemas.openxmlformats.org/presentationml/2006/main">
  <p:tag name="AS_UNIQUEID" val="19546"/>
</p:tagLst>
</file>

<file path=ppt/tags/tag29.xml><?xml version="1.0" encoding="utf-8"?>
<p:tagLst xmlns:p="http://schemas.openxmlformats.org/presentationml/2006/main">
  <p:tag name="AS_UNIQUEID" val="19547"/>
</p:tagLst>
</file>

<file path=ppt/tags/tag30.xml><?xml version="1.0" encoding="utf-8"?>
<p:tagLst xmlns:p="http://schemas.openxmlformats.org/presentationml/2006/main">
  <p:tag name="AS_UNIQUEID" val="19548"/>
</p:tagLst>
</file>

<file path=ppt/tags/tag31.xml><?xml version="1.0" encoding="utf-8"?>
<p:tagLst xmlns:p="http://schemas.openxmlformats.org/presentationml/2006/main">
  <p:tag name="AS_UNIQUEID" val="19549"/>
</p:tagLst>
</file>

<file path=ppt/tags/tag32.xml><?xml version="1.0" encoding="utf-8"?>
<p:tagLst xmlns:p="http://schemas.openxmlformats.org/presentationml/2006/main">
  <p:tag name="AS_UNIQUEID" val="19550"/>
</p:tagLst>
</file>

<file path=ppt/tags/tag33.xml><?xml version="1.0" encoding="utf-8"?>
<p:tagLst xmlns:p="http://schemas.openxmlformats.org/presentationml/2006/main">
  <p:tag name="AS_UNIQUEID" val="19551"/>
</p:tagLst>
</file>

<file path=ppt/tags/tag34.xml><?xml version="1.0" encoding="utf-8"?>
<p:tagLst xmlns:p="http://schemas.openxmlformats.org/presentationml/2006/main">
  <p:tag name="AS_UNIQUEID" val="19552"/>
</p:tagLst>
</file>

<file path=ppt/tags/tag35.xml><?xml version="1.0" encoding="utf-8"?>
<p:tagLst xmlns:p="http://schemas.openxmlformats.org/presentationml/2006/main">
  <p:tag name="AS_UNIQUEID" val="19553"/>
</p:tagLst>
</file>

<file path=ppt/tags/tag36.xml><?xml version="1.0" encoding="utf-8"?>
<p:tagLst xmlns:p="http://schemas.openxmlformats.org/presentationml/2006/main">
  <p:tag name="AS_UNIQUEID" val="19554"/>
</p:tagLst>
</file>

<file path=ppt/tags/tag37.xml><?xml version="1.0" encoding="utf-8"?>
<p:tagLst xmlns:p="http://schemas.openxmlformats.org/presentationml/2006/main">
  <p:tag name="AS_UNIQUEID" val="19555"/>
</p:tagLst>
</file>

<file path=ppt/tags/tag38.xml><?xml version="1.0" encoding="utf-8"?>
<p:tagLst xmlns:p="http://schemas.openxmlformats.org/presentationml/2006/main">
  <p:tag name="AS_UNIQUEID" val="19556"/>
</p:tagLst>
</file>

<file path=ppt/tags/tag39.xml><?xml version="1.0" encoding="utf-8"?>
<p:tagLst xmlns:p="http://schemas.openxmlformats.org/presentationml/2006/main">
  <p:tag name="AS_UNIQUEID" val="19557"/>
</p:tagLst>
</file>

<file path=ppt/tags/tag40.xml><?xml version="1.0" encoding="utf-8"?>
<p:tagLst xmlns:p="http://schemas.openxmlformats.org/presentationml/2006/main">
  <p:tag name="AS_UNIQUEID" val="19558"/>
</p:tagLst>
</file>

<file path=ppt/tags/tag41.xml><?xml version="1.0" encoding="utf-8"?>
<p:tagLst xmlns:p="http://schemas.openxmlformats.org/presentationml/2006/main">
  <p:tag name="AS_UNIQUEID" val="19559"/>
</p:tagLst>
</file>

<file path=ppt/tags/tag42.xml><?xml version="1.0" encoding="utf-8"?>
<p:tagLst xmlns:p="http://schemas.openxmlformats.org/presentationml/2006/main">
  <p:tag name="AS_UNIQUEID" val="19560"/>
</p:tagLst>
</file>

<file path=ppt/tags/tag43.xml><?xml version="1.0" encoding="utf-8"?>
<p:tagLst xmlns:p="http://schemas.openxmlformats.org/presentationml/2006/main">
  <p:tag name="AS_UNIQUEID" val="19561"/>
</p:tagLst>
</file>

<file path=ppt/tags/tag44.xml><?xml version="1.0" encoding="utf-8"?>
<p:tagLst xmlns:p="http://schemas.openxmlformats.org/presentationml/2006/main">
  <p:tag name="AS_UNIQUEID" val="19562"/>
</p:tagLst>
</file>

<file path=ppt/tags/tag45.xml><?xml version="1.0" encoding="utf-8"?>
<p:tagLst xmlns:p="http://schemas.openxmlformats.org/presentationml/2006/main">
  <p:tag name="AS_UNIQUEID" val="19563"/>
</p:tagLst>
</file>

<file path=ppt/tags/tag46.xml><?xml version="1.0" encoding="utf-8"?>
<p:tagLst xmlns:p="http://schemas.openxmlformats.org/presentationml/2006/main">
  <p:tag name="AS_UNIQUEID" val="19564"/>
</p:tagLst>
</file>

<file path=ppt/tags/tag47.xml><?xml version="1.0" encoding="utf-8"?>
<p:tagLst xmlns:p="http://schemas.openxmlformats.org/presentationml/2006/main">
  <p:tag name="AS_UNIQUEID" val="19565"/>
</p:tagLst>
</file>

<file path=ppt/tags/tag48.xml><?xml version="1.0" encoding="utf-8"?>
<p:tagLst xmlns:p="http://schemas.openxmlformats.org/presentationml/2006/main">
  <p:tag name="AS_UNIQUEID" val="19566"/>
</p:tagLst>
</file>

<file path=ppt/tags/tag49.xml><?xml version="1.0" encoding="utf-8"?>
<p:tagLst xmlns:p="http://schemas.openxmlformats.org/presentationml/2006/main">
  <p:tag name="AS_UNIQUEID" val="19567"/>
</p:tagLst>
</file>

<file path=ppt/tags/tag50.xml><?xml version="1.0" encoding="utf-8"?>
<p:tagLst xmlns:p="http://schemas.openxmlformats.org/presentationml/2006/main">
  <p:tag name="AS_UNIQUEID" val="19568"/>
</p:tagLst>
</file>

<file path=ppt/tags/tag51.xml><?xml version="1.0" encoding="utf-8"?>
<p:tagLst xmlns:p="http://schemas.openxmlformats.org/presentationml/2006/main">
  <p:tag name="AS_UNIQUEID" val="19569"/>
</p:tagLst>
</file>

<file path=ppt/tags/tag52.xml><?xml version="1.0" encoding="utf-8"?>
<p:tagLst xmlns:p="http://schemas.openxmlformats.org/presentationml/2006/main">
  <p:tag name="AS_UNIQUEID" val="19570"/>
</p:tagLst>
</file>

<file path=ppt/tags/tag53.xml><?xml version="1.0" encoding="utf-8"?>
<p:tagLst xmlns:p="http://schemas.openxmlformats.org/presentationml/2006/main">
  <p:tag name="AS_UNIQUEID" val="19571"/>
</p:tagLst>
</file>

<file path=ppt/tags/tag54.xml><?xml version="1.0" encoding="utf-8"?>
<p:tagLst xmlns:p="http://schemas.openxmlformats.org/presentationml/2006/main">
  <p:tag name="AS_UNIQUEID" val="19572"/>
</p:tagLst>
</file>

<file path=ppt/tags/tag55.xml><?xml version="1.0" encoding="utf-8"?>
<p:tagLst xmlns:p="http://schemas.openxmlformats.org/presentationml/2006/main">
  <p:tag name="AS_UNIQUEID" val="19573"/>
</p:tagLst>
</file>

<file path=ppt/tags/tag56.xml><?xml version="1.0" encoding="utf-8"?>
<p:tagLst xmlns:p="http://schemas.openxmlformats.org/presentationml/2006/main">
  <p:tag name="AS_UNIQUEID" val="19574"/>
</p:tagLst>
</file>

<file path=ppt/tags/tag57.xml><?xml version="1.0" encoding="utf-8"?>
<p:tagLst xmlns:p="http://schemas.openxmlformats.org/presentationml/2006/main">
  <p:tag name="AS_UNIQUEID" val="19575"/>
</p:tagLst>
</file>

<file path=ppt/tags/tag58.xml><?xml version="1.0" encoding="utf-8"?>
<p:tagLst xmlns:p="http://schemas.openxmlformats.org/presentationml/2006/main">
  <p:tag name="AS_UNIQUEID" val="19576"/>
</p:tagLst>
</file>

<file path=ppt/tags/tag59.xml><?xml version="1.0" encoding="utf-8"?>
<p:tagLst xmlns:p="http://schemas.openxmlformats.org/presentationml/2006/main">
  <p:tag name="AS_UNIQUEID" val="19577"/>
</p:tagLst>
</file>

<file path=ppt/tags/tag60.xml><?xml version="1.0" encoding="utf-8"?>
<p:tagLst xmlns:p="http://schemas.openxmlformats.org/presentationml/2006/main">
  <p:tag name="AS_UNIQUEID" val="19578"/>
</p:tagLst>
</file>

<file path=ppt/tags/tag61.xml><?xml version="1.0" encoding="utf-8"?>
<p:tagLst xmlns:p="http://schemas.openxmlformats.org/presentationml/2006/main">
  <p:tag name="AS_UNIQUEID" val="19579"/>
</p:tagLst>
</file>

<file path=ppt/tags/tag62.xml><?xml version="1.0" encoding="utf-8"?>
<p:tagLst xmlns:p="http://schemas.openxmlformats.org/presentationml/2006/main">
  <p:tag name="AS_UNIQUEID" val="19580"/>
</p:tagLst>
</file>

<file path=ppt/tags/tag63.xml><?xml version="1.0" encoding="utf-8"?>
<p:tagLst xmlns:p="http://schemas.openxmlformats.org/presentationml/2006/main">
  <p:tag name="AS_UNIQUEID" val="19581"/>
</p:tagLst>
</file>

<file path=ppt/tags/tag64.xml><?xml version="1.0" encoding="utf-8"?>
<p:tagLst xmlns:p="http://schemas.openxmlformats.org/presentationml/2006/main">
  <p:tag name="AS_UNIQUEID" val="19582"/>
</p:tagLst>
</file>

<file path=ppt/tags/tag65.xml><?xml version="1.0" encoding="utf-8"?>
<p:tagLst xmlns:p="http://schemas.openxmlformats.org/presentationml/2006/main">
  <p:tag name="AS_UNIQUEID" val="19583"/>
</p:tagLst>
</file>

<file path=ppt/tags/tag66.xml><?xml version="1.0" encoding="utf-8"?>
<p:tagLst xmlns:p="http://schemas.openxmlformats.org/presentationml/2006/main">
  <p:tag name="AS_UNIQUEID" val="19584"/>
</p:tagLst>
</file>

<file path=ppt/tags/tag67.xml><?xml version="1.0" encoding="utf-8"?>
<p:tagLst xmlns:p="http://schemas.openxmlformats.org/presentationml/2006/main">
  <p:tag name="AS_UNIQUEID" val="19585"/>
</p:tagLst>
</file>

<file path=ppt/tags/tag68.xml><?xml version="1.0" encoding="utf-8"?>
<p:tagLst xmlns:p="http://schemas.openxmlformats.org/presentationml/2006/main">
  <p:tag name="AS_UNIQUEID" val="19586"/>
</p:tagLst>
</file>

<file path=ppt/tags/tag69.xml><?xml version="1.0" encoding="utf-8"?>
<p:tagLst xmlns:p="http://schemas.openxmlformats.org/presentationml/2006/main">
  <p:tag name="AS_UNIQUEID" val="19587"/>
</p:tagLst>
</file>

<file path=ppt/tags/tag70.xml><?xml version="1.0" encoding="utf-8"?>
<p:tagLst xmlns:p="http://schemas.openxmlformats.org/presentationml/2006/main">
  <p:tag name="AS_UNIQUEID" val="19588"/>
</p:tagLst>
</file>

<file path=ppt/tags/tag71.xml><?xml version="1.0" encoding="utf-8"?>
<p:tagLst xmlns:p="http://schemas.openxmlformats.org/presentationml/2006/main">
  <p:tag name="AS_UNIQUEID" val="19589"/>
</p:tagLst>
</file>

<file path=ppt/tags/tag72.xml><?xml version="1.0" encoding="utf-8"?>
<p:tagLst xmlns:p="http://schemas.openxmlformats.org/presentationml/2006/main">
  <p:tag name="AS_UNIQUEID" val="19590"/>
</p:tagLst>
</file>

<file path=ppt/tags/tag73.xml><?xml version="1.0" encoding="utf-8"?>
<p:tagLst xmlns:p="http://schemas.openxmlformats.org/presentationml/2006/main">
  <p:tag name="AS_UNIQUEID" val="19591"/>
</p:tagLst>
</file>

<file path=ppt/tags/tag74.xml><?xml version="1.0" encoding="utf-8"?>
<p:tagLst xmlns:p="http://schemas.openxmlformats.org/presentationml/2006/main">
  <p:tag name="AS_UNIQUEID" val="19592"/>
</p:tagLst>
</file>

<file path=ppt/tags/tag75.xml><?xml version="1.0" encoding="utf-8"?>
<p:tagLst xmlns:p="http://schemas.openxmlformats.org/presentationml/2006/main">
  <p:tag name="AS_UNIQUEID" val="19593"/>
</p:tagLst>
</file>

<file path=ppt/tags/tag76.xml><?xml version="1.0" encoding="utf-8"?>
<p:tagLst xmlns:p="http://schemas.openxmlformats.org/presentationml/2006/main">
  <p:tag name="AS_UNIQUEID" val="19307"/>
</p:tagLst>
</file>

<file path=ppt/tags/tag77.xml><?xml version="1.0" encoding="utf-8"?>
<p:tagLst xmlns:p="http://schemas.openxmlformats.org/presentationml/2006/main">
  <p:tag name="AS_UNIQUEID" val="19308"/>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19309"/>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19310"/>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19311"/>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19312"/>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19313"/>
</p:tagLst>
</file>

<file path=ppt/tags/tag83.xml><?xml version="1.0" encoding="utf-8"?>
<p:tagLst xmlns:p="http://schemas.openxmlformats.org/presentationml/2006/main">
  <p:tag name="AS_UNIQUEID" val="19314"/>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19315"/>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19316"/>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1931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1931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19319"/>
</p:tagLst>
</file>

<file path=ppt/tags/tag89.xml><?xml version="1.0" encoding="utf-8"?>
<p:tagLst xmlns:p="http://schemas.openxmlformats.org/presentationml/2006/main">
  <p:tag name="AS_UNIQUEID" val="1932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1932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19322"/>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1932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1932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19325"/>
</p:tagLst>
</file>

<file path=ppt/tags/tag95.xml><?xml version="1.0" encoding="utf-8"?>
<p:tagLst xmlns:p="http://schemas.openxmlformats.org/presentationml/2006/main">
  <p:tag name="AS_UNIQUEID" val="1932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1932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1932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1932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1933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19331"/>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19332"/>
</p:tagLst>
</file>

<file path=ppt/tags/tag102.xml><?xml version="1.0" encoding="utf-8"?>
<p:tagLst xmlns:p="http://schemas.openxmlformats.org/presentationml/2006/main">
  <p:tag name="AS_UNIQUEID" val="1933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1933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1933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1933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1933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1933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1933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1934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19341"/>
</p:tagLst>
</file>

<file path=ppt/tags/tag111.xml><?xml version="1.0" encoding="utf-8"?>
<p:tagLst xmlns:p="http://schemas.openxmlformats.org/presentationml/2006/main">
  <p:tag name="AS_UNIQUEID" val="19342"/>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19343"/>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19344"/>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19345"/>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19346"/>
</p:tagLst>
</file>

<file path=ppt/tags/tag116.xml><?xml version="1.0" encoding="utf-8"?>
<p:tagLst xmlns:p="http://schemas.openxmlformats.org/presentationml/2006/main">
  <p:tag name="AS_UNIQUEID" val="19347"/>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19348"/>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19349"/>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19350"/>
</p:tagLst>
</file>

<file path=ppt/tags/tag120.xml><?xml version="1.0" encoding="utf-8"?>
<p:tagLst xmlns:p="http://schemas.openxmlformats.org/presentationml/2006/main">
  <p:tag name="AS_UNIQUEID" val="19351"/>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1935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1935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1935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1935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1935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19357"/>
</p:tagLst>
</file>

<file path=ppt/tags/tag127.xml><?xml version="1.0" encoding="utf-8"?>
<p:tagLst xmlns:p="http://schemas.openxmlformats.org/presentationml/2006/main">
  <p:tag name="AS_UNIQUEID" val="1935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19359"/>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19360"/>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19361"/>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19362"/>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19363"/>
</p:tagLst>
</file>

<file path=ppt/tags/tag133.xml><?xml version="1.0" encoding="utf-8"?>
<p:tagLst xmlns:p="http://schemas.openxmlformats.org/presentationml/2006/main">
  <p:tag name="AS_UNIQUEID" val="19364"/>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19365"/>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19366"/>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19367"/>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19368"/>
</p:tagLst>
</file>

<file path=ppt/tags/tag138.xml><?xml version="1.0" encoding="utf-8"?>
<p:tagLst xmlns:p="http://schemas.openxmlformats.org/presentationml/2006/main">
  <p:tag name="AS_UNIQUEID" val="1936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1937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1937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1937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19373"/>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19374"/>
</p:tagLst>
</file>

<file path=ppt/tags/tag144.xml><?xml version="1.0" encoding="utf-8"?>
<p:tagLst xmlns:p="http://schemas.openxmlformats.org/presentationml/2006/main">
  <p:tag name="AS_UNIQUEID" val="19375"/>
</p:tagLst>
</file>

<file path=ppt/tags/tag145.xml><?xml version="1.0" encoding="utf-8"?>
<p:tagLst xmlns:p="http://schemas.openxmlformats.org/presentationml/2006/main">
  <p:tag name="AS_UNIQUEID" val="19376"/>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19377"/>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19378"/>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1937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9.xml><?xml version="1.0" encoding="utf-8"?>
<p:tagLst xmlns:p="http://schemas.openxmlformats.org/presentationml/2006/main">
  <p:tag name="AS_UNIQUEID" val="1938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0.xml><?xml version="1.0" encoding="utf-8"?>
<p:tagLst xmlns:p="http://schemas.openxmlformats.org/presentationml/2006/main">
  <p:tag name="AS_UNIQUEID" val="19381"/>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1.xml><?xml version="1.0" encoding="utf-8"?>
<p:tagLst xmlns:p="http://schemas.openxmlformats.org/presentationml/2006/main">
  <p:tag name="AS_UNIQUEID" val="19382"/>
</p:tagLst>
</file>

<file path=ppt/tags/tag152.xml><?xml version="1.0" encoding="utf-8"?>
<p:tagLst xmlns:p="http://schemas.openxmlformats.org/presentationml/2006/main">
  <p:tag name="AS_UNIQUEID" val="19383"/>
</p:tagLst>
</file>

<file path=ppt/tags/tag153.xml><?xml version="1.0" encoding="utf-8"?>
<p:tagLst xmlns:p="http://schemas.openxmlformats.org/presentationml/2006/main">
  <p:tag name="AS_UNIQUEID" val="19384"/>
</p:tagLst>
</file>

<file path=ppt/tags/tag154.xml><?xml version="1.0" encoding="utf-8"?>
<p:tagLst xmlns:p="http://schemas.openxmlformats.org/presentationml/2006/main">
  <p:tag name="AS_UNIQUEID" val="19385"/>
</p:tagLst>
</file>

<file path=ppt/tags/tag155.xml><?xml version="1.0" encoding="utf-8"?>
<p:tagLst xmlns:p="http://schemas.openxmlformats.org/presentationml/2006/main">
  <p:tag name="AS_UNIQUEID" val="19386"/>
</p:tagLst>
</file>

<file path=ppt/tags/tag156.xml><?xml version="1.0" encoding="utf-8"?>
<p:tagLst xmlns:p="http://schemas.openxmlformats.org/presentationml/2006/main">
  <p:tag name="AS_UNIQUEID" val="19387"/>
</p:tagLst>
</file>

<file path=ppt/tags/tag157.xml><?xml version="1.0" encoding="utf-8"?>
<p:tagLst xmlns:p="http://schemas.openxmlformats.org/presentationml/2006/main">
  <p:tag name="AS_UNIQUEID" val="19388"/>
</p:tagLst>
</file>

<file path=ppt/tags/tag158.xml><?xml version="1.0" encoding="utf-8"?>
<p:tagLst xmlns:p="http://schemas.openxmlformats.org/presentationml/2006/main">
  <p:tag name="AS_UNIQUEID" val="19389"/>
</p:tagLst>
</file>

<file path=ppt/tags/tag159.xml><?xml version="1.0" encoding="utf-8"?>
<p:tagLst xmlns:p="http://schemas.openxmlformats.org/presentationml/2006/main">
  <p:tag name="AS_UNIQUEID" val="19395"/>
</p:tagLst>
</file>

<file path=ppt/tags/tag160.xml><?xml version="1.0" encoding="utf-8"?>
<p:tagLst xmlns:p="http://schemas.openxmlformats.org/presentationml/2006/main">
  <p:tag name="AS_UNIQUEID" val="3689"/>
  <p:tag name="KSO_WM_BEAUTIFY_FLAG" val=""/>
  <p:tag name="KSO_WM_UNIT_TEXT_FILL_FORE_SCHEMECOLOR_INDEX" val="2"/>
  <p:tag name="KSO_WM_UNIT_TEXT_FILL_FORE_SCHEMECOLOR_INDEX_BRIGHTNESS" val="0"/>
  <p:tag name="KSO_WM_UNIT_TEXT_FILL_TYPE" val="1"/>
</p:tagLst>
</file>

<file path=ppt/tags/tag161.xml><?xml version="1.0" encoding="utf-8"?>
<p:tagLst xmlns:p="http://schemas.openxmlformats.org/presentationml/2006/main">
  <p:tag name="AS_UNIQUEID" val="2079"/>
  <p:tag name="KSO_WM_BEAUTIFY_FLAG" val=""/>
</p:tagLst>
</file>

<file path=ppt/tags/tag162.xml><?xml version="1.0" encoding="utf-8"?>
<p:tagLst xmlns:p="http://schemas.openxmlformats.org/presentationml/2006/main">
  <p:tag name="AS_UNIQUEID" val="2067"/>
  <p:tag name="KSO_WM_BEAUTIFY_FLAG" val=""/>
</p:tagLst>
</file>

<file path=ppt/tags/tag163.xml><?xml version="1.0" encoding="utf-8"?>
<p:tagLst xmlns:p="http://schemas.openxmlformats.org/presentationml/2006/main">
  <p:tag name="AS_UNIQUEID" val="2068"/>
  <p:tag name="KSO_WM_BEAUTIFY_FLAG" val=""/>
</p:tagLst>
</file>

<file path=ppt/tags/tag164.xml><?xml version="1.0" encoding="utf-8"?>
<p:tagLst xmlns:p="http://schemas.openxmlformats.org/presentationml/2006/main">
  <p:tag name="AS_UNIQUEID" val="2069"/>
  <p:tag name="KSO_WM_BEAUTIFY_FLAG" val=""/>
</p:tagLst>
</file>

<file path=ppt/tags/tag165.xml><?xml version="1.0" encoding="utf-8"?>
<p:tagLst xmlns:p="http://schemas.openxmlformats.org/presentationml/2006/main">
  <p:tag name="AS_UNIQUEID" val="2070"/>
  <p:tag name="KSO_WM_BEAUTIFY_FLAG" val=""/>
</p:tagLst>
</file>

<file path=ppt/tags/tag166.xml><?xml version="1.0" encoding="utf-8"?>
<p:tagLst xmlns:p="http://schemas.openxmlformats.org/presentationml/2006/main">
  <p:tag name="AS_UNIQUEID" val="2071"/>
  <p:tag name="KSO_WM_BEAUTIFY_FLAG" val=""/>
</p:tagLst>
</file>

<file path=ppt/tags/tag167.xml><?xml version="1.0" encoding="utf-8"?>
<p:tagLst xmlns:p="http://schemas.openxmlformats.org/presentationml/2006/main">
  <p:tag name="AS_UNIQUEID" val="2072"/>
  <p:tag name="KSO_WM_BEAUTIFY_FLAG" val=""/>
</p:tagLst>
</file>

<file path=ppt/tags/tag168.xml><?xml version="1.0" encoding="utf-8"?>
<p:tagLst xmlns:p="http://schemas.openxmlformats.org/presentationml/2006/main">
  <p:tag name="AS_UNIQUEID" val="2073"/>
  <p:tag name="KSO_WM_BEAUTIFY_FLAG" val=""/>
</p:tagLst>
</file>

<file path=ppt/tags/tag169.xml><?xml version="1.0" encoding="utf-8"?>
<p:tagLst xmlns:p="http://schemas.openxmlformats.org/presentationml/2006/main">
  <p:tag name="AS_UNIQUEID" val="2074"/>
  <p:tag name="KSO_WM_BEAUTIFY_FLAG" val=""/>
</p:tagLst>
</file>

<file path=ppt/tags/tag170.xml><?xml version="1.0" encoding="utf-8"?>
<p:tagLst xmlns:p="http://schemas.openxmlformats.org/presentationml/2006/main">
  <p:tag name="AS_UNIQUEID" val="2075"/>
  <p:tag name="KSO_WM_BEAUTIFY_FLAG" val=""/>
</p:tagLst>
</file>

<file path=ppt/tags/tag171.xml><?xml version="1.0" encoding="utf-8"?>
<p:tagLst xmlns:p="http://schemas.openxmlformats.org/presentationml/2006/main">
  <p:tag name="AS_UNIQUEID" val="2076"/>
  <p:tag name="KSO_WM_BEAUTIFY_FLAG" val=""/>
</p:tagLst>
</file>

<file path=ppt/tags/tag172.xml><?xml version="1.0" encoding="utf-8"?>
<p:tagLst xmlns:p="http://schemas.openxmlformats.org/presentationml/2006/main">
  <p:tag name="AS_UNIQUEID" val="2077"/>
  <p:tag name="KSO_WM_BEAUTIFY_FLAG" val=""/>
</p:tagLst>
</file>

<file path=ppt/tags/tag173.xml><?xml version="1.0" encoding="utf-8"?>
<p:tagLst xmlns:p="http://schemas.openxmlformats.org/presentationml/2006/main">
  <p:tag name="AS_UNIQUEID" val="2078"/>
  <p:tag name="KSO_WM_BEAUTIFY_FLAG" val=""/>
</p:tagLst>
</file>

<file path=ppt/tags/tag174.xml><?xml version="1.0" encoding="utf-8"?>
<p:tagLst xmlns:p="http://schemas.openxmlformats.org/presentationml/2006/main">
  <p:tag name="AS_UNIQUEID" val="2081"/>
  <p:tag name="KSO_WM_BEAUTIFY_FLAG" val=""/>
</p:tagLst>
</file>

<file path=ppt/tags/tag175.xml><?xml version="1.0" encoding="utf-8"?>
<p:tagLst xmlns:p="http://schemas.openxmlformats.org/presentationml/2006/main">
  <p:tag name="AS_UNIQUEID" val="19396"/>
</p:tagLst>
</file>

<file path=ppt/tags/tag176.xml><?xml version="1.0" encoding="utf-8"?>
<p:tagLst xmlns:p="http://schemas.openxmlformats.org/presentationml/2006/main">
  <p:tag name="AS_UNIQUEID" val="1930"/>
</p:tagLst>
</file>

<file path=ppt/tags/tag177.xml><?xml version="1.0" encoding="utf-8"?>
<p:tagLst xmlns:p="http://schemas.openxmlformats.org/presentationml/2006/main">
  <p:tag name="AS_UNIQUEID" val="1931"/>
</p:tagLst>
</file>

<file path=ppt/tags/tag178.xml><?xml version="1.0" encoding="utf-8"?>
<p:tagLst xmlns:p="http://schemas.openxmlformats.org/presentationml/2006/main">
  <p:tag name="AS_UNIQUEID" val="1932"/>
</p:tagLst>
</file>

<file path=ppt/tags/tag179.xml><?xml version="1.0" encoding="utf-8"?>
<p:tagLst xmlns:p="http://schemas.openxmlformats.org/presentationml/2006/main">
  <p:tag name="AS_UNIQUEID" val="19397"/>
</p:tagLst>
</file>

<file path=ppt/tags/tag180.xml><?xml version="1.0" encoding="utf-8"?>
<p:tagLst xmlns:p="http://schemas.openxmlformats.org/presentationml/2006/main">
  <p:tag name="AS_UNIQUEID" val="7666"/>
</p:tagLst>
</file>

<file path=ppt/tags/tag181.xml><?xml version="1.0" encoding="utf-8"?>
<p:tagLst xmlns:p="http://schemas.openxmlformats.org/presentationml/2006/main">
  <p:tag name="AS_UNIQUEID" val="1939"/>
</p:tagLst>
</file>

<file path=ppt/tags/tag182.xml><?xml version="1.0" encoding="utf-8"?>
<p:tagLst xmlns:p="http://schemas.openxmlformats.org/presentationml/2006/main">
  <p:tag name="AS_UNIQUEID" val="1941"/>
</p:tagLst>
</file>

<file path=ppt/tags/tag183.xml><?xml version="1.0" encoding="utf-8"?>
<p:tagLst xmlns:p="http://schemas.openxmlformats.org/presentationml/2006/main">
  <p:tag name="AS_UNIQUEID" val="1951"/>
</p:tagLst>
</file>

<file path=ppt/tags/tag184.xml><?xml version="1.0" encoding="utf-8"?>
<p:tagLst xmlns:p="http://schemas.openxmlformats.org/presentationml/2006/main">
  <p:tag name="AS_UNIQUEID" val="1952"/>
</p:tagLst>
</file>

<file path=ppt/tags/tag185.xml><?xml version="1.0" encoding="utf-8"?>
<p:tagLst xmlns:p="http://schemas.openxmlformats.org/presentationml/2006/main">
  <p:tag name="AS_UNIQUEID" val="1953"/>
</p:tagLst>
</file>

<file path=ppt/tags/tag186.xml><?xml version="1.0" encoding="utf-8"?>
<p:tagLst xmlns:p="http://schemas.openxmlformats.org/presentationml/2006/main">
  <p:tag name="AS_UNIQUEID" val="1954"/>
</p:tagLst>
</file>

<file path=ppt/tags/tag187.xml><?xml version="1.0" encoding="utf-8"?>
<p:tagLst xmlns:p="http://schemas.openxmlformats.org/presentationml/2006/main">
  <p:tag name="AS_UNIQUEID" val="7667"/>
</p:tagLst>
</file>

<file path=ppt/tags/tag188.xml><?xml version="1.0" encoding="utf-8"?>
<p:tagLst xmlns:p="http://schemas.openxmlformats.org/presentationml/2006/main">
  <p:tag name="AS_UNIQUEID" val="7668"/>
</p:tagLst>
</file>

<file path=ppt/tags/tag189.xml><?xml version="1.0" encoding="utf-8"?>
<p:tagLst xmlns:p="http://schemas.openxmlformats.org/presentationml/2006/main">
  <p:tag name="AS_UNIQUEID" val="7669"/>
</p:tagLst>
</file>

<file path=ppt/tags/tag190.xml><?xml version="1.0" encoding="utf-8"?>
<p:tagLst xmlns:p="http://schemas.openxmlformats.org/presentationml/2006/main">
  <p:tag name="AS_UNIQUEID" val="7670"/>
</p:tagLst>
</file>

<file path=ppt/tags/tag191.xml><?xml version="1.0" encoding="utf-8"?>
<p:tagLst xmlns:p="http://schemas.openxmlformats.org/presentationml/2006/main">
  <p:tag name="AS_UNIQUEID" val="7671"/>
</p:tagLst>
</file>

<file path=ppt/tags/tag192.xml><?xml version="1.0" encoding="utf-8"?>
<p:tagLst xmlns:p="http://schemas.openxmlformats.org/presentationml/2006/main">
  <p:tag name="AS_UNIQUEID" val="1941"/>
</p:tagLst>
</file>

<file path=ppt/tags/tag193.xml><?xml version="1.0" encoding="utf-8"?>
<p:tagLst xmlns:p="http://schemas.openxmlformats.org/presentationml/2006/main">
  <p:tag name="AS_UNIQUEID" val="1941"/>
</p:tagLst>
</file>

<file path=ppt/tags/tag194.xml><?xml version="1.0" encoding="utf-8"?>
<p:tagLst xmlns:p="http://schemas.openxmlformats.org/presentationml/2006/main">
  <p:tag name="AS_UNIQUEID" val="7672"/>
</p:tagLst>
</file>

<file path=ppt/tags/tag195.xml><?xml version="1.0" encoding="utf-8"?>
<p:tagLst xmlns:p="http://schemas.openxmlformats.org/presentationml/2006/main">
  <p:tag name="AS_UNIQUEID" val="7673"/>
</p:tagLst>
</file>

<file path=ppt/tags/tag196.xml><?xml version="1.0" encoding="utf-8"?>
<p:tagLst xmlns:p="http://schemas.openxmlformats.org/presentationml/2006/main">
  <p:tag name="AS_UNIQUEID" val="2387"/>
  <p:tag name="KSO_WM_BEAUTIFY_FLAG" val=""/>
</p:tagLst>
</file>

<file path=ppt/tags/tag197.xml><?xml version="1.0" encoding="utf-8"?>
<p:tagLst xmlns:p="http://schemas.openxmlformats.org/presentationml/2006/main">
  <p:tag name="AS_UNIQUEID" val="2387"/>
  <p:tag name="KSO_WM_BEAUTIFY_FLAG" val=""/>
</p:tagLst>
</file>

<file path=ppt/tags/tag198.xml><?xml version="1.0" encoding="utf-8"?>
<p:tagLst xmlns:p="http://schemas.openxmlformats.org/presentationml/2006/main">
  <p:tag name="AS_UNIQUEID" val="2387"/>
  <p:tag name="KSO_WM_BEAUTIFY_FLAG" val=""/>
</p:tagLst>
</file>

<file path=ppt/tags/tag199.xml><?xml version="1.0" encoding="utf-8"?>
<p:tagLst xmlns:p="http://schemas.openxmlformats.org/presentationml/2006/main">
  <p:tag name="AS_UNIQUEID" val="2387"/>
  <p:tag name="KSO_WM_BEAUTIFY_FLAG" val=""/>
</p:tagLst>
</file>

<file path=ppt/tags/tag200.xml><?xml version="1.0" encoding="utf-8"?>
<p:tagLst xmlns:p="http://schemas.openxmlformats.org/presentationml/2006/main">
  <p:tag name="AS_UNIQUEID" val="2387"/>
  <p:tag name="KSO_WM_BEAUTIFY_FLAG" val=""/>
</p:tagLst>
</file>

<file path=ppt/tags/tag201.xml><?xml version="1.0" encoding="utf-8"?>
<p:tagLst xmlns:p="http://schemas.openxmlformats.org/presentationml/2006/main">
  <p:tag name="AS_UNIQUEID" val="19398"/>
</p:tagLst>
</file>

<file path=ppt/tags/tag202.xml><?xml version="1.0" encoding="utf-8"?>
<p:tagLst xmlns:p="http://schemas.openxmlformats.org/presentationml/2006/main">
  <p:tag name="KSO_WM_SPECIAL_SOURCE" val="bdnull"/>
</p:tagLst>
</file>

<file path=ppt/tags/tag203.xml><?xml version="1.0" encoding="utf-8"?>
<p:tagLst xmlns:p="http://schemas.openxmlformats.org/presentationml/2006/main">
  <p:tag name="AS_UNIQUEID" val="19399"/>
</p:tagLst>
</file>

<file path=ppt/tags/tag204.xml><?xml version="1.0" encoding="utf-8"?>
<p:tagLst xmlns:p="http://schemas.openxmlformats.org/presentationml/2006/main">
  <p:tag name="AS_UNIQUEID" val="19400"/>
</p:tagLst>
</file>

<file path=ppt/tags/tag205.xml><?xml version="1.0" encoding="utf-8"?>
<p:tagLst xmlns:p="http://schemas.openxmlformats.org/presentationml/2006/main">
  <p:tag name="AS_UNIQUEID" val="19401"/>
</p:tagLst>
</file>

<file path=ppt/tags/tag206.xml><?xml version="1.0" encoding="utf-8"?>
<p:tagLst xmlns:p="http://schemas.openxmlformats.org/presentationml/2006/main">
  <p:tag name="AS_UNIQUEID" val="19402"/>
</p:tagLst>
</file>

<file path=ppt/tags/tag207.xml><?xml version="1.0" encoding="utf-8"?>
<p:tagLst xmlns:p="http://schemas.openxmlformats.org/presentationml/2006/main">
  <p:tag name="AS_UNIQUEID" val="19403"/>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208.xml><?xml version="1.0" encoding="utf-8"?>
<p:tagLst xmlns:p="http://schemas.openxmlformats.org/presentationml/2006/main">
  <p:tag name="AS_UNIQUEID" val="19404"/>
</p:tagLst>
</file>

<file path=ppt/tags/tag209.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10.xml><?xml version="1.0" encoding="utf-8"?>
<p:tagLst xmlns:p="http://schemas.openxmlformats.org/presentationml/2006/main">
  <p:tag name="AS_UNIQUEID" val="19405"/>
</p:tagLst>
</file>

<file path=ppt/tags/tag211.xml><?xml version="1.0" encoding="utf-8"?>
<p:tagLst xmlns:p="http://schemas.openxmlformats.org/presentationml/2006/main">
  <p:tag name="AS_UNIQUEID" val="2121"/>
</p:tagLst>
</file>

<file path=ppt/tags/tag212.xml><?xml version="1.0" encoding="utf-8"?>
<p:tagLst xmlns:p="http://schemas.openxmlformats.org/presentationml/2006/main">
  <p:tag name="AS_UNIQUEID" val="2122"/>
</p:tagLst>
</file>

<file path=ppt/tags/tag213.xml><?xml version="1.0" encoding="utf-8"?>
<p:tagLst xmlns:p="http://schemas.openxmlformats.org/presentationml/2006/main">
  <p:tag name="AS_UNIQUEID" val="19406"/>
</p:tagLst>
</file>

<file path=ppt/tags/tag214.xml><?xml version="1.0" encoding="utf-8"?>
<p:tagLst xmlns:p="http://schemas.openxmlformats.org/presentationml/2006/main">
  <p:tag name="AS_UNIQUEID" val="2128"/>
</p:tagLst>
</file>

<file path=ppt/tags/tag215.xml><?xml version="1.0" encoding="utf-8"?>
<p:tagLst xmlns:p="http://schemas.openxmlformats.org/presentationml/2006/main">
  <p:tag name="AS_UNIQUEID" val="19407"/>
</p:tagLst>
</file>

<file path=ppt/tags/tag216.xml><?xml version="1.0" encoding="utf-8"?>
<p:tagLst xmlns:p="http://schemas.openxmlformats.org/presentationml/2006/main">
  <p:tag name="AS_UNIQUEID" val="2695"/>
  <p:tag name="KSO_WM_BEAUTIFY_FLAG" val=""/>
</p:tagLst>
</file>

<file path=ppt/tags/tag217.xml><?xml version="1.0" encoding="utf-8"?>
<p:tagLst xmlns:p="http://schemas.openxmlformats.org/presentationml/2006/main">
  <p:tag name="AS_UNIQUEID" val="2815"/>
  <p:tag name="KSO_WM_BEAUTIFY_FLAG" val=""/>
</p:tagLst>
</file>

<file path=ppt/tags/tag218.xml><?xml version="1.0" encoding="utf-8"?>
<p:tagLst xmlns:p="http://schemas.openxmlformats.org/presentationml/2006/main">
  <p:tag name="AS_UNIQUEID" val="15080"/>
</p:tagLst>
</file>

<file path=ppt/tags/tag219.xml><?xml version="1.0" encoding="utf-8"?>
<p:tagLst xmlns:p="http://schemas.openxmlformats.org/presentationml/2006/main">
  <p:tag name="AS_UNIQUEID" val="2794"/>
  <p:tag name="KSO_WM_BEAUTIFY_FLAG" val=""/>
</p:tagLst>
</file>

<file path=ppt/tags/tag220.xml><?xml version="1.0" encoding="utf-8"?>
<p:tagLst xmlns:p="http://schemas.openxmlformats.org/presentationml/2006/main">
  <p:tag name="AS_UNIQUEID" val="2795"/>
  <p:tag name="KSO_WM_BEAUTIFY_FLAG" val=""/>
</p:tagLst>
</file>

<file path=ppt/tags/tag221.xml><?xml version="1.0" encoding="utf-8"?>
<p:tagLst xmlns:p="http://schemas.openxmlformats.org/presentationml/2006/main">
  <p:tag name="AS_UNIQUEID" val="15081"/>
  <p:tag name="KSO_WM_BEAUTIFY_FLAG" val=""/>
</p:tagLst>
</file>

<file path=ppt/tags/tag222.xml><?xml version="1.0" encoding="utf-8"?>
<p:tagLst xmlns:p="http://schemas.openxmlformats.org/presentationml/2006/main">
  <p:tag name="AS_UNIQUEID" val="15082"/>
</p:tagLst>
</file>

<file path=ppt/tags/tag223.xml><?xml version="1.0" encoding="utf-8"?>
<p:tagLst xmlns:p="http://schemas.openxmlformats.org/presentationml/2006/main">
  <p:tag name="AS_UNIQUEID" val="2819"/>
  <p:tag name="KSO_WM_BEAUTIFY_FLAG" val=""/>
</p:tagLst>
</file>

<file path=ppt/tags/tag224.xml><?xml version="1.0" encoding="utf-8"?>
<p:tagLst xmlns:p="http://schemas.openxmlformats.org/presentationml/2006/main">
  <p:tag name="AS_UNIQUEID" val="2823"/>
  <p:tag name="KSO_WM_BEAUTIFY_FLAG" val=""/>
</p:tagLst>
</file>

<file path=ppt/tags/tag225.xml><?xml version="1.0" encoding="utf-8"?>
<p:tagLst xmlns:p="http://schemas.openxmlformats.org/presentationml/2006/main">
  <p:tag name="AS_UNIQUEID" val="15083"/>
  <p:tag name="KSO_WM_BEAUTIFY_FLAG" val=""/>
</p:tagLst>
</file>

<file path=ppt/tags/tag226.xml><?xml version="1.0" encoding="utf-8"?>
<p:tagLst xmlns:p="http://schemas.openxmlformats.org/presentationml/2006/main">
  <p:tag name="AS_UNIQUEID" val="15084"/>
  <p:tag name="KSO_WM_BEAUTIFY_FLAG" val=""/>
</p:tagLst>
</file>

<file path=ppt/tags/tag227.xml><?xml version="1.0" encoding="utf-8"?>
<p:tagLst xmlns:p="http://schemas.openxmlformats.org/presentationml/2006/main">
  <p:tag name="AS_UNIQUEID" val="15059"/>
  <p:tag name="KSO_WM_BEAUTIFY_FLAG" val=""/>
</p:tagLst>
</file>

<file path=ppt/tags/tag228.xml><?xml version="1.0" encoding="utf-8"?>
<p:tagLst xmlns:p="http://schemas.openxmlformats.org/presentationml/2006/main">
  <p:tag name="AS_UNIQUEID" val="2692"/>
  <p:tag name="KSO_WM_BEAUTIFY_FLAG" val=""/>
</p:tagLst>
</file>

<file path=ppt/tags/tag229.xml><?xml version="1.0" encoding="utf-8"?>
<p:tagLst xmlns:p="http://schemas.openxmlformats.org/presentationml/2006/main">
  <p:tag name="AS_UNIQUEID" val="2698"/>
  <p:tag name="KSO_WM_BEAUTIFY_FLAG" val=""/>
</p:tagLst>
</file>

<file path=ppt/tags/tag230.xml><?xml version="1.0" encoding="utf-8"?>
<p:tagLst xmlns:p="http://schemas.openxmlformats.org/presentationml/2006/main">
  <p:tag name="AS_UNIQUEID" val="2704"/>
  <p:tag name="KSO_WM_BEAUTIFY_FLAG" val=""/>
</p:tagLst>
</file>

<file path=ppt/tags/tag231.xml><?xml version="1.0" encoding="utf-8"?>
<p:tagLst xmlns:p="http://schemas.openxmlformats.org/presentationml/2006/main">
  <p:tag name="AS_UNIQUEID" val="2701"/>
  <p:tag name="KSO_WM_BEAUTIFY_FLAG" val=""/>
</p:tagLst>
</file>

<file path=ppt/tags/tag232.xml><?xml version="1.0" encoding="utf-8"?>
<p:tagLst xmlns:p="http://schemas.openxmlformats.org/presentationml/2006/main">
  <p:tag name="AS_UNIQUEID" val="15061"/>
  <p:tag name="KSO_WM_BEAUTIFY_FLAG" val=""/>
</p:tagLst>
</file>

<file path=ppt/tags/tag233.xml><?xml version="1.0" encoding="utf-8"?>
<p:tagLst xmlns:p="http://schemas.openxmlformats.org/presentationml/2006/main">
  <p:tag name="AS_UNIQUEID" val="2775"/>
  <p:tag name="KSO_WM_BEAUTIFY_FLAG" val=""/>
</p:tagLst>
</file>

<file path=ppt/tags/tag234.xml><?xml version="1.0" encoding="utf-8"?>
<p:tagLst xmlns:p="http://schemas.openxmlformats.org/presentationml/2006/main">
  <p:tag name="AS_UNIQUEID" val="2783"/>
  <p:tag name="KSO_WM_BEAUTIFY_FLAG" val=""/>
</p:tagLst>
</file>

<file path=ppt/tags/tag235.xml><?xml version="1.0" encoding="utf-8"?>
<p:tagLst xmlns:p="http://schemas.openxmlformats.org/presentationml/2006/main">
  <p:tag name="AS_UNIQUEID" val="15072"/>
  <p:tag name="KSO_WM_BEAUTIFY_FLAG" val=""/>
</p:tagLst>
</file>

<file path=ppt/tags/tag236.xml><?xml version="1.0" encoding="utf-8"?>
<p:tagLst xmlns:p="http://schemas.openxmlformats.org/presentationml/2006/main">
  <p:tag name="AS_UNIQUEID" val="2767"/>
  <p:tag name="KSO_WM_BEAUTIFY_FLAG" val=""/>
</p:tagLst>
</file>

<file path=ppt/tags/tag237.xml><?xml version="1.0" encoding="utf-8"?>
<p:tagLst xmlns:p="http://schemas.openxmlformats.org/presentationml/2006/main">
  <p:tag name="AS_UNIQUEID" val="15071"/>
  <p:tag name="KSO_WM_BEAUTIFY_FLAG" val=""/>
</p:tagLst>
</file>

<file path=ppt/tags/tag238.xml><?xml version="1.0" encoding="utf-8"?>
<p:tagLst xmlns:p="http://schemas.openxmlformats.org/presentationml/2006/main">
  <p:tag name="AS_UNIQUEID" val="2799"/>
  <p:tag name="KSO_WM_BEAUTIFY_FLAG" val=""/>
</p:tagLst>
</file>

<file path=ppt/tags/tag239.xml><?xml version="1.0" encoding="utf-8"?>
<p:tagLst xmlns:p="http://schemas.openxmlformats.org/presentationml/2006/main">
  <p:tag name="AS_UNIQUEID" val="15063"/>
  <p:tag name="KSO_WM_BEAUTIFY_FLAG" val=""/>
</p:tagLst>
</file>

<file path=ppt/tags/tag240.xml><?xml version="1.0" encoding="utf-8"?>
<p:tagLst xmlns:p="http://schemas.openxmlformats.org/presentationml/2006/main">
  <p:tag name="AS_UNIQUEID" val="2786"/>
  <p:tag name="KSO_WM_BEAUTIFY_FLAG" val=""/>
</p:tagLst>
</file>

<file path=ppt/tags/tag241.xml><?xml version="1.0" encoding="utf-8"?>
<p:tagLst xmlns:p="http://schemas.openxmlformats.org/presentationml/2006/main">
  <p:tag name="AS_UNIQUEID" val="2790"/>
  <p:tag name="KSO_WM_BEAUTIFY_FLAG" val=""/>
</p:tagLst>
</file>

<file path=ppt/tags/tag242.xml><?xml version="1.0" encoding="utf-8"?>
<p:tagLst xmlns:p="http://schemas.openxmlformats.org/presentationml/2006/main">
  <p:tag name="AS_UNIQUEID" val="15074"/>
  <p:tag name="KSO_WM_BEAUTIFY_FLAG" val=""/>
</p:tagLst>
</file>

<file path=ppt/tags/tag243.xml><?xml version="1.0" encoding="utf-8"?>
<p:tagLst xmlns:p="http://schemas.openxmlformats.org/presentationml/2006/main">
  <p:tag name="AS_UNIQUEID" val="2782"/>
  <p:tag name="KSO_WM_BEAUTIFY_FLAG" val=""/>
</p:tagLst>
</file>

<file path=ppt/tags/tag244.xml><?xml version="1.0" encoding="utf-8"?>
<p:tagLst xmlns:p="http://schemas.openxmlformats.org/presentationml/2006/main">
  <p:tag name="AS_UNIQUEID" val="2784"/>
  <p:tag name="KSO_WM_BEAUTIFY_FLAG" val=""/>
</p:tagLst>
</file>

<file path=ppt/tags/tag245.xml><?xml version="1.0" encoding="utf-8"?>
<p:tagLst xmlns:p="http://schemas.openxmlformats.org/presentationml/2006/main">
  <p:tag name="AS_UNIQUEID" val="15077"/>
  <p:tag name="KSO_WM_BEAUTIFY_FLAG" val=""/>
</p:tagLst>
</file>

<file path=ppt/tags/tag246.xml><?xml version="1.0" encoding="utf-8"?>
<p:tagLst xmlns:p="http://schemas.openxmlformats.org/presentationml/2006/main">
  <p:tag name="AS_UNIQUEID" val="15068"/>
  <p:tag name="KSO_WM_BEAUTIFY_FLAG" val=""/>
</p:tagLst>
</file>

<file path=ppt/tags/tag247.xml><?xml version="1.0" encoding="utf-8"?>
<p:tagLst xmlns:p="http://schemas.openxmlformats.org/presentationml/2006/main">
  <p:tag name="AS_UNIQUEID" val="15066"/>
  <p:tag name="KSO_WM_BEAUTIFY_FLAG" val=""/>
</p:tagLst>
</file>

<file path=ppt/tags/tag248.xml><?xml version="1.0" encoding="utf-8"?>
<p:tagLst xmlns:p="http://schemas.openxmlformats.org/presentationml/2006/main">
  <p:tag name="AS_UNIQUEID" val="2803"/>
  <p:tag name="KSO_WM_BEAUTIFY_FLAG" val=""/>
</p:tagLst>
</file>

<file path=ppt/tags/tag249.xml><?xml version="1.0" encoding="utf-8"?>
<p:tagLst xmlns:p="http://schemas.openxmlformats.org/presentationml/2006/main">
  <p:tag name="AS_UNIQUEID" val="2807"/>
  <p:tag name="KSO_WM_BEAUTIFY_FLAG" val=""/>
</p:tagLst>
</file>

<file path=ppt/tags/tag250.xml><?xml version="1.0" encoding="utf-8"?>
<p:tagLst xmlns:p="http://schemas.openxmlformats.org/presentationml/2006/main">
  <p:tag name="AS_UNIQUEID" val="2811"/>
  <p:tag name="KSO_WM_BEAUTIFY_FLAG" val=""/>
</p:tagLst>
</file>

<file path=ppt/tags/tag251.xml><?xml version="1.0" encoding="utf-8"?>
<p:tagLst xmlns:p="http://schemas.openxmlformats.org/presentationml/2006/main">
  <p:tag name="AS_UNIQUEID" val="15079"/>
  <p:tag name="KSO_WM_BEAUTIFY_FLAG" val=""/>
</p:tagLst>
</file>

<file path=ppt/tags/tag252.xml><?xml version="1.0" encoding="utf-8"?>
<p:tagLst xmlns:p="http://schemas.openxmlformats.org/presentationml/2006/main">
  <p:tag name="KSO_WM_BEAUTIFY_FLAG" val="#wm#"/>
  <p:tag name="KSO_WM_SPECIAL_SOURCE" val="bdnull"/>
  <p:tag name="KSO_WM_TEMPLATE_CATEGORY" val="custom"/>
  <p:tag name="KSO_WM_TEMPLATE_INDEX" val="20205081"/>
</p:tagLst>
</file>

<file path=ppt/tags/tag253.xml><?xml version="1.0" encoding="utf-8"?>
<p:tagLst xmlns:p="http://schemas.openxmlformats.org/presentationml/2006/main">
  <p:tag name="AS_UNIQUEID" val="19408"/>
</p:tagLst>
</file>

<file path=ppt/tags/tag254.xml><?xml version="1.0" encoding="utf-8"?>
<p:tagLst xmlns:p="http://schemas.openxmlformats.org/presentationml/2006/main">
  <p:tag name="AS_UNIQUEID" val="2121"/>
</p:tagLst>
</file>

<file path=ppt/tags/tag255.xml><?xml version="1.0" encoding="utf-8"?>
<p:tagLst xmlns:p="http://schemas.openxmlformats.org/presentationml/2006/main">
  <p:tag name="AS_UNIQUEID" val="2122"/>
</p:tagLst>
</file>

<file path=ppt/tags/tag256.xml><?xml version="1.0" encoding="utf-8"?>
<p:tagLst xmlns:p="http://schemas.openxmlformats.org/presentationml/2006/main">
  <p:tag name="AS_UNIQUEID" val="19409"/>
</p:tagLst>
</file>

<file path=ppt/tags/tag257.xml><?xml version="1.0" encoding="utf-8"?>
<p:tagLst xmlns:p="http://schemas.openxmlformats.org/presentationml/2006/main">
  <p:tag name="AS_UNIQUEID" val="2145"/>
</p:tagLst>
</file>

<file path=ppt/tags/tag258.xml><?xml version="1.0" encoding="utf-8"?>
<p:tagLst xmlns:p="http://schemas.openxmlformats.org/presentationml/2006/main">
  <p:tag name="AS_UNIQUEID" val="2154"/>
</p:tagLst>
</file>

<file path=ppt/tags/tag259.xml><?xml version="1.0" encoding="utf-8"?>
<p:tagLst xmlns:p="http://schemas.openxmlformats.org/presentationml/2006/main">
  <p:tag name="AS_UNIQUEID" val="2163"/>
</p:tagLst>
</file>

<file path=ppt/tags/tag260.xml><?xml version="1.0" encoding="utf-8"?>
<p:tagLst xmlns:p="http://schemas.openxmlformats.org/presentationml/2006/main">
  <p:tag name="AS_UNIQUEID" val="2172"/>
</p:tagLst>
</file>

<file path=ppt/tags/tag261.xml><?xml version="1.0" encoding="utf-8"?>
<p:tagLst xmlns:p="http://schemas.openxmlformats.org/presentationml/2006/main">
  <p:tag name="AS_UNIQUEID" val="2175"/>
</p:tagLst>
</file>

<file path=ppt/tags/tag262.xml><?xml version="1.0" encoding="utf-8"?>
<p:tagLst xmlns:p="http://schemas.openxmlformats.org/presentationml/2006/main">
  <p:tag name="AS_UNIQUEID" val="2177"/>
</p:tagLst>
</file>

<file path=ppt/tags/tag263.xml><?xml version="1.0" encoding="utf-8"?>
<p:tagLst xmlns:p="http://schemas.openxmlformats.org/presentationml/2006/main">
  <p:tag name="AS_UNIQUEID" val="2178"/>
</p:tagLst>
</file>

<file path=ppt/tags/tag264.xml><?xml version="1.0" encoding="utf-8"?>
<p:tagLst xmlns:p="http://schemas.openxmlformats.org/presentationml/2006/main">
  <p:tag name="AS_UNIQUEID" val="2179"/>
</p:tagLst>
</file>

<file path=ppt/tags/tag265.xml><?xml version="1.0" encoding="utf-8"?>
<p:tagLst xmlns:p="http://schemas.openxmlformats.org/presentationml/2006/main">
  <p:tag name="AS_UNIQUEID" val="2124"/>
</p:tagLst>
</file>

<file path=ppt/tags/tag266.xml><?xml version="1.0" encoding="utf-8"?>
<p:tagLst xmlns:p="http://schemas.openxmlformats.org/presentationml/2006/main">
  <p:tag name="AS_UNIQUEID" val="2125"/>
</p:tagLst>
</file>

<file path=ppt/tags/tag267.xml><?xml version="1.0" encoding="utf-8"?>
<p:tagLst xmlns:p="http://schemas.openxmlformats.org/presentationml/2006/main">
  <p:tag name="AS_UNIQUEID" val="2128"/>
</p:tagLst>
</file>

<file path=ppt/tags/tag268.xml><?xml version="1.0" encoding="utf-8"?>
<p:tagLst xmlns:p="http://schemas.openxmlformats.org/presentationml/2006/main">
  <p:tag name="AS_UNIQUEID" val="2129"/>
</p:tagLst>
</file>

<file path=ppt/tags/tag269.xml><?xml version="1.0" encoding="utf-8"?>
<p:tagLst xmlns:p="http://schemas.openxmlformats.org/presentationml/2006/main">
  <p:tag name="AS_UNIQUEID" val="2130"/>
</p:tagLst>
</file>

<file path=ppt/tags/tag270.xml><?xml version="1.0" encoding="utf-8"?>
<p:tagLst xmlns:p="http://schemas.openxmlformats.org/presentationml/2006/main">
  <p:tag name="AS_UNIQUEID" val="2131"/>
</p:tagLst>
</file>

<file path=ppt/tags/tag271.xml><?xml version="1.0" encoding="utf-8"?>
<p:tagLst xmlns:p="http://schemas.openxmlformats.org/presentationml/2006/main">
  <p:tag name="AS_UNIQUEID" val="2132"/>
</p:tagLst>
</file>

<file path=ppt/tags/tag272.xml><?xml version="1.0" encoding="utf-8"?>
<p:tagLst xmlns:p="http://schemas.openxmlformats.org/presentationml/2006/main">
  <p:tag name="AS_UNIQUEID" val="2133"/>
</p:tagLst>
</file>

<file path=ppt/tags/tag273.xml><?xml version="1.0" encoding="utf-8"?>
<p:tagLst xmlns:p="http://schemas.openxmlformats.org/presentationml/2006/main">
  <p:tag name="AS_UNIQUEID" val="2134"/>
</p:tagLst>
</file>

<file path=ppt/tags/tag274.xml><?xml version="1.0" encoding="utf-8"?>
<p:tagLst xmlns:p="http://schemas.openxmlformats.org/presentationml/2006/main">
  <p:tag name="AS_UNIQUEID" val="2135"/>
</p:tagLst>
</file>

<file path=ppt/tags/tag275.xml><?xml version="1.0" encoding="utf-8"?>
<p:tagLst xmlns:p="http://schemas.openxmlformats.org/presentationml/2006/main">
  <p:tag name="AS_UNIQUEID" val="2136"/>
</p:tagLst>
</file>

<file path=ppt/tags/tag276.xml><?xml version="1.0" encoding="utf-8"?>
<p:tagLst xmlns:p="http://schemas.openxmlformats.org/presentationml/2006/main">
  <p:tag name="AS_UNIQUEID" val="2137"/>
</p:tagLst>
</file>

<file path=ppt/tags/tag277.xml><?xml version="1.0" encoding="utf-8"?>
<p:tagLst xmlns:p="http://schemas.openxmlformats.org/presentationml/2006/main">
  <p:tag name="AS_UNIQUEID" val="2139"/>
</p:tagLst>
</file>

<file path=ppt/tags/tag278.xml><?xml version="1.0" encoding="utf-8"?>
<p:tagLst xmlns:p="http://schemas.openxmlformats.org/presentationml/2006/main">
  <p:tag name="AS_UNIQUEID" val="2140"/>
</p:tagLst>
</file>

<file path=ppt/tags/tag279.xml><?xml version="1.0" encoding="utf-8"?>
<p:tagLst xmlns:p="http://schemas.openxmlformats.org/presentationml/2006/main">
  <p:tag name="AS_UNIQUEID" val="2141"/>
</p:tagLst>
</file>

<file path=ppt/tags/tag280.xml><?xml version="1.0" encoding="utf-8"?>
<p:tagLst xmlns:p="http://schemas.openxmlformats.org/presentationml/2006/main">
  <p:tag name="AS_UNIQUEID" val="2142"/>
</p:tagLst>
</file>

<file path=ppt/tags/tag281.xml><?xml version="1.0" encoding="utf-8"?>
<p:tagLst xmlns:p="http://schemas.openxmlformats.org/presentationml/2006/main">
  <p:tag name="AS_UNIQUEID" val="2143"/>
</p:tagLst>
</file>

<file path=ppt/tags/tag282.xml><?xml version="1.0" encoding="utf-8"?>
<p:tagLst xmlns:p="http://schemas.openxmlformats.org/presentationml/2006/main">
  <p:tag name="AS_UNIQUEID" val="2144"/>
</p:tagLst>
</file>

<file path=ppt/tags/tag283.xml><?xml version="1.0" encoding="utf-8"?>
<p:tagLst xmlns:p="http://schemas.openxmlformats.org/presentationml/2006/main">
  <p:tag name="AS_UNIQUEID" val="2146"/>
</p:tagLst>
</file>

<file path=ppt/tags/tag284.xml><?xml version="1.0" encoding="utf-8"?>
<p:tagLst xmlns:p="http://schemas.openxmlformats.org/presentationml/2006/main">
  <p:tag name="AS_UNIQUEID" val="2147"/>
</p:tagLst>
</file>

<file path=ppt/tags/tag285.xml><?xml version="1.0" encoding="utf-8"?>
<p:tagLst xmlns:p="http://schemas.openxmlformats.org/presentationml/2006/main">
  <p:tag name="AS_UNIQUEID" val="2148"/>
</p:tagLst>
</file>

<file path=ppt/tags/tag286.xml><?xml version="1.0" encoding="utf-8"?>
<p:tagLst xmlns:p="http://schemas.openxmlformats.org/presentationml/2006/main">
  <p:tag name="AS_UNIQUEID" val="2149"/>
</p:tagLst>
</file>

<file path=ppt/tags/tag287.xml><?xml version="1.0" encoding="utf-8"?>
<p:tagLst xmlns:p="http://schemas.openxmlformats.org/presentationml/2006/main">
  <p:tag name="AS_UNIQUEID" val="2150"/>
</p:tagLst>
</file>

<file path=ppt/tags/tag288.xml><?xml version="1.0" encoding="utf-8"?>
<p:tagLst xmlns:p="http://schemas.openxmlformats.org/presentationml/2006/main">
  <p:tag name="AS_UNIQUEID" val="2151"/>
</p:tagLst>
</file>

<file path=ppt/tags/tag289.xml><?xml version="1.0" encoding="utf-8"?>
<p:tagLst xmlns:p="http://schemas.openxmlformats.org/presentationml/2006/main">
  <p:tag name="AS_UNIQUEID" val="2152"/>
</p:tagLst>
</file>

<file path=ppt/tags/tag290.xml><?xml version="1.0" encoding="utf-8"?>
<p:tagLst xmlns:p="http://schemas.openxmlformats.org/presentationml/2006/main">
  <p:tag name="AS_UNIQUEID" val="2153"/>
</p:tagLst>
</file>

<file path=ppt/tags/tag291.xml><?xml version="1.0" encoding="utf-8"?>
<p:tagLst xmlns:p="http://schemas.openxmlformats.org/presentationml/2006/main">
  <p:tag name="AS_UNIQUEID" val="2155"/>
</p:tagLst>
</file>

<file path=ppt/tags/tag292.xml><?xml version="1.0" encoding="utf-8"?>
<p:tagLst xmlns:p="http://schemas.openxmlformats.org/presentationml/2006/main">
  <p:tag name="AS_UNIQUEID" val="2156"/>
</p:tagLst>
</file>

<file path=ppt/tags/tag293.xml><?xml version="1.0" encoding="utf-8"?>
<p:tagLst xmlns:p="http://schemas.openxmlformats.org/presentationml/2006/main">
  <p:tag name="AS_UNIQUEID" val="2157"/>
</p:tagLst>
</file>

<file path=ppt/tags/tag294.xml><?xml version="1.0" encoding="utf-8"?>
<p:tagLst xmlns:p="http://schemas.openxmlformats.org/presentationml/2006/main">
  <p:tag name="AS_UNIQUEID" val="2158"/>
</p:tagLst>
</file>

<file path=ppt/tags/tag295.xml><?xml version="1.0" encoding="utf-8"?>
<p:tagLst xmlns:p="http://schemas.openxmlformats.org/presentationml/2006/main">
  <p:tag name="AS_UNIQUEID" val="2159"/>
</p:tagLst>
</file>

<file path=ppt/tags/tag296.xml><?xml version="1.0" encoding="utf-8"?>
<p:tagLst xmlns:p="http://schemas.openxmlformats.org/presentationml/2006/main">
  <p:tag name="AS_UNIQUEID" val="2160"/>
</p:tagLst>
</file>

<file path=ppt/tags/tag297.xml><?xml version="1.0" encoding="utf-8"?>
<p:tagLst xmlns:p="http://schemas.openxmlformats.org/presentationml/2006/main">
  <p:tag name="AS_UNIQUEID" val="2161"/>
</p:tagLst>
</file>

<file path=ppt/tags/tag298.xml><?xml version="1.0" encoding="utf-8"?>
<p:tagLst xmlns:p="http://schemas.openxmlformats.org/presentationml/2006/main">
  <p:tag name="AS_UNIQUEID" val="2162"/>
</p:tagLst>
</file>

<file path=ppt/tags/tag299.xml><?xml version="1.0" encoding="utf-8"?>
<p:tagLst xmlns:p="http://schemas.openxmlformats.org/presentationml/2006/main">
  <p:tag name="AS_UNIQUEID" val="2164"/>
</p:tagLst>
</file>

<file path=ppt/tags/tag300.xml><?xml version="1.0" encoding="utf-8"?>
<p:tagLst xmlns:p="http://schemas.openxmlformats.org/presentationml/2006/main">
  <p:tag name="AS_UNIQUEID" val="2165"/>
</p:tagLst>
</file>

<file path=ppt/tags/tag301.xml><?xml version="1.0" encoding="utf-8"?>
<p:tagLst xmlns:p="http://schemas.openxmlformats.org/presentationml/2006/main">
  <p:tag name="AS_UNIQUEID" val="2166"/>
</p:tagLst>
</file>

<file path=ppt/tags/tag302.xml><?xml version="1.0" encoding="utf-8"?>
<p:tagLst xmlns:p="http://schemas.openxmlformats.org/presentationml/2006/main">
  <p:tag name="AS_UNIQUEID" val="2167"/>
</p:tagLst>
</file>

<file path=ppt/tags/tag303.xml><?xml version="1.0" encoding="utf-8"?>
<p:tagLst xmlns:p="http://schemas.openxmlformats.org/presentationml/2006/main">
  <p:tag name="AS_UNIQUEID" val="2168"/>
</p:tagLst>
</file>

<file path=ppt/tags/tag304.xml><?xml version="1.0" encoding="utf-8"?>
<p:tagLst xmlns:p="http://schemas.openxmlformats.org/presentationml/2006/main">
  <p:tag name="AS_UNIQUEID" val="2169"/>
</p:tagLst>
</file>

<file path=ppt/tags/tag305.xml><?xml version="1.0" encoding="utf-8"?>
<p:tagLst xmlns:p="http://schemas.openxmlformats.org/presentationml/2006/main">
  <p:tag name="AS_UNIQUEID" val="2170"/>
</p:tagLst>
</file>

<file path=ppt/tags/tag306.xml><?xml version="1.0" encoding="utf-8"?>
<p:tagLst xmlns:p="http://schemas.openxmlformats.org/presentationml/2006/main">
  <p:tag name="AS_UNIQUEID" val="2171"/>
</p:tagLst>
</file>

<file path=ppt/tags/tag307.xml><?xml version="1.0" encoding="utf-8"?>
<p:tagLst xmlns:p="http://schemas.openxmlformats.org/presentationml/2006/main">
  <p:tag name="AS_UNIQUEID" val="2173"/>
</p:tagLst>
</file>

<file path=ppt/tags/tag308.xml><?xml version="1.0" encoding="utf-8"?>
<p:tagLst xmlns:p="http://schemas.openxmlformats.org/presentationml/2006/main">
  <p:tag name="AS_UNIQUEID" val="2174"/>
</p:tagLst>
</file>

<file path=ppt/tags/tag309.xml><?xml version="1.0" encoding="utf-8"?>
<p:tagLst xmlns:p="http://schemas.openxmlformats.org/presentationml/2006/main">
  <p:tag name="AS_UNIQUEID" val="2176"/>
</p:tagLst>
</file>

<file path=ppt/tags/tag310.xml><?xml version="1.0" encoding="utf-8"?>
<p:tagLst xmlns:p="http://schemas.openxmlformats.org/presentationml/2006/main">
  <p:tag name="AS_UNIQUEID" val="19410"/>
</p:tagLst>
</file>

<file path=ppt/tags/tag311.xml><?xml version="1.0" encoding="utf-8"?>
<p:tagLst xmlns:p="http://schemas.openxmlformats.org/presentationml/2006/main">
  <p:tag name="KSO_WM_BEAUTIFY_FLAG" val="#wm#"/>
  <p:tag name="KSO_WM_SPECIAL_SOURCE" val="bdnull"/>
  <p:tag name="KSO_WM_TEMPLATE_CATEGORY" val="custom"/>
  <p:tag name="KSO_WM_TEMPLATE_INDEX" val="20205081"/>
</p:tagLst>
</file>

<file path=ppt/tags/tag312.xml><?xml version="1.0" encoding="utf-8"?>
<p:tagLst xmlns:p="http://schemas.openxmlformats.org/presentationml/2006/main">
  <p:tag name="AS_UNIQUEID" val="19411"/>
</p:tagLst>
</file>

<file path=ppt/tags/tag313.xml><?xml version="1.0" encoding="utf-8"?>
<p:tagLst xmlns:p="http://schemas.openxmlformats.org/presentationml/2006/main">
  <p:tag name="AS_UNIQUEID" val="19412"/>
</p:tagLst>
</file>

<file path=ppt/tags/tag314.xml><?xml version="1.0" encoding="utf-8"?>
<p:tagLst xmlns:p="http://schemas.openxmlformats.org/presentationml/2006/main">
  <p:tag name="AS_UNIQUEID" val="19413"/>
</p:tagLst>
</file>

<file path=ppt/tags/tag315.xml><?xml version="1.0" encoding="utf-8"?>
<p:tagLst xmlns:p="http://schemas.openxmlformats.org/presentationml/2006/main">
  <p:tag name="AS_UNIQUEID" val="19414"/>
</p:tagLst>
</file>

<file path=ppt/tags/tag316.xml><?xml version="1.0" encoding="utf-8"?>
<p:tagLst xmlns:p="http://schemas.openxmlformats.org/presentationml/2006/main">
  <p:tag name="AS_UNIQUEID" val="19415"/>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317.xml><?xml version="1.0" encoding="utf-8"?>
<p:tagLst xmlns:p="http://schemas.openxmlformats.org/presentationml/2006/main">
  <p:tag name="AS_UNIQUEID" val="19416"/>
</p:tagLst>
</file>

<file path=ppt/tags/tag318.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19.xml><?xml version="1.0" encoding="utf-8"?>
<p:tagLst xmlns:p="http://schemas.openxmlformats.org/presentationml/2006/main">
  <p:tag name="AS_UNIQUEID" val="19417"/>
</p:tagLst>
</file>

<file path=ppt/tags/tag320.xml><?xml version="1.0" encoding="utf-8"?>
<p:tagLst xmlns:p="http://schemas.openxmlformats.org/presentationml/2006/main">
  <p:tag name="AS_UNIQUEID" val="928"/>
  <p:tag name="KSO_WM_BEAUTIFY_FLAG" val=""/>
  <p:tag name="KSO_WM_UNIT_FILL_FORE_SCHEMECOLOR_INDEX_1" val="6"/>
  <p:tag name="KSO_WM_UNIT_FILL_FORE_SCHEMECOLOR_INDEX_1_BRIGHTNESS" val="0.02"/>
  <p:tag name="KSO_WM_UNIT_FILL_FORE_SCHEMECOLOR_INDEX_1_POS" val="0"/>
  <p:tag name="KSO_WM_UNIT_FILL_FORE_SCHEMECOLOR_INDEX_1_TRANS" val="0"/>
  <p:tag name="KSO_WM_UNIT_FILL_FORE_SCHEMECOLOR_INDEX_2" val="6"/>
  <p:tag name="KSO_WM_UNIT_FILL_FORE_SCHEMECOLOR_INDEX_2_BRIGHTNESS" val="0"/>
  <p:tag name="KSO_WM_UNIT_FILL_FORE_SCHEMECOLOR_INDEX_2_POS" val="0.5"/>
  <p:tag name="KSO_WM_UNIT_FILL_FORE_SCHEMECOLOR_INDEX_2_TRANS" val="0"/>
  <p:tag name="KSO_WM_UNIT_FILL_FORE_SCHEMECOLOR_INDEX_3" val="6"/>
  <p:tag name="KSO_WM_UNIT_FILL_FORE_SCHEMECOLOR_INDEX_3_BRIGHTNESS" val="-0.01"/>
  <p:tag name="KSO_WM_UNIT_FILL_FORE_SCHEMECOLOR_INDEX_3_POS" val="1"/>
  <p:tag name="KSO_WM_UNIT_FILL_FORE_SCHEMECOLOR_INDEX_3_TRANS" val="0"/>
  <p:tag name="KSO_WM_UNIT_FILL_GRADIENT_ANGLE" val="90"/>
  <p:tag name="KSO_WM_UNIT_FILL_GRADIENT_DIRECTION" val="1"/>
  <p:tag name="KSO_WM_UNIT_FILL_GRADIENT_TYPE" val="0"/>
  <p:tag name="KSO_WM_UNIT_FILL_TYPE" val="3"/>
  <p:tag name="KSO_WM_UNIT_TEXT_FILL_FORE_SCHEMECOLOR_INDEX" val="2"/>
  <p:tag name="KSO_WM_UNIT_TEXT_FILL_FORE_SCHEMECOLOR_INDEX_BRIGHTNESS" val="0"/>
  <p:tag name="KSO_WM_UNIT_TEXT_FILL_TYPE" val="1"/>
</p:tagLst>
</file>

<file path=ppt/tags/tag321.xml><?xml version="1.0" encoding="utf-8"?>
<p:tagLst xmlns:p="http://schemas.openxmlformats.org/presentationml/2006/main">
  <p:tag name="AS_UNIQUEID" val="19013"/>
</p:tagLst>
</file>

<file path=ppt/tags/tag322.xml><?xml version="1.0" encoding="utf-8"?>
<p:tagLst xmlns:p="http://schemas.openxmlformats.org/presentationml/2006/main">
  <p:tag name="AS_UNIQUEID" val="19017"/>
</p:tagLst>
</file>

<file path=ppt/tags/tag323.xml><?xml version="1.0" encoding="utf-8"?>
<p:tagLst xmlns:p="http://schemas.openxmlformats.org/presentationml/2006/main">
  <p:tag name="AS_UNIQUEID" val="19021"/>
</p:tagLst>
</file>

<file path=ppt/tags/tag324.xml><?xml version="1.0" encoding="utf-8"?>
<p:tagLst xmlns:p="http://schemas.openxmlformats.org/presentationml/2006/main">
  <p:tag name="AS_UNIQUEID" val="19026"/>
</p:tagLst>
</file>

<file path=ppt/tags/tag325.xml><?xml version="1.0" encoding="utf-8"?>
<p:tagLst xmlns:p="http://schemas.openxmlformats.org/presentationml/2006/main">
  <p:tag name="AS_UNIQUEID" val="19040"/>
  <p:tag name="KSO_WM_BEAUTIFY_FLAG" val=""/>
</p:tagLst>
</file>

<file path=ppt/tags/tag326.xml><?xml version="1.0" encoding="utf-8"?>
<p:tagLst xmlns:p="http://schemas.openxmlformats.org/presentationml/2006/main">
  <p:tag name="AS_UNIQUEID" val="19006"/>
  <p:tag name="KSO_WM_BEAUTIFY_FLAG" val=""/>
</p:tagLst>
</file>

<file path=ppt/tags/tag327.xml><?xml version="1.0" encoding="utf-8"?>
<p:tagLst xmlns:p="http://schemas.openxmlformats.org/presentationml/2006/main">
  <p:tag name="AS_UNIQUEID" val="19009"/>
  <p:tag name="KSO_WM_BEAUTIFY_FLAG" val=""/>
</p:tagLst>
</file>

<file path=ppt/tags/tag328.xml><?xml version="1.0" encoding="utf-8"?>
<p:tagLst xmlns:p="http://schemas.openxmlformats.org/presentationml/2006/main">
  <p:tag name="AS_UNIQUEID" val="989"/>
  <p:tag name="KSO_WM_BEAUTIFY_FLAG" val=""/>
</p:tagLst>
</file>

<file path=ppt/tags/tag329.xml><?xml version="1.0" encoding="utf-8"?>
<p:tagLst xmlns:p="http://schemas.openxmlformats.org/presentationml/2006/main">
  <p:tag name="AS_UNIQUEID" val="19011"/>
  <p:tag name="KSO_WM_BEAUTIFY_FLAG" val=""/>
</p:tagLst>
</file>

<file path=ppt/tags/tag330.xml><?xml version="1.0" encoding="utf-8"?>
<p:tagLst xmlns:p="http://schemas.openxmlformats.org/presentationml/2006/main">
  <p:tag name="AS_UNIQUEID" val="19012"/>
  <p:tag name="KSO_WM_BEAUTIFY_FLAG" val=""/>
</p:tagLst>
</file>

<file path=ppt/tags/tag331.xml><?xml version="1.0" encoding="utf-8"?>
<p:tagLst xmlns:p="http://schemas.openxmlformats.org/presentationml/2006/main">
  <p:tag name="AS_UNIQUEID" val="19015"/>
  <p:tag name="KSO_WM_BEAUTIFY_FLAG" val=""/>
</p:tagLst>
</file>

<file path=ppt/tags/tag332.xml><?xml version="1.0" encoding="utf-8"?>
<p:tagLst xmlns:p="http://schemas.openxmlformats.org/presentationml/2006/main">
  <p:tag name="AS_UNIQUEID" val="19016"/>
  <p:tag name="KSO_WM_BEAUTIFY_FLAG" val=""/>
</p:tagLst>
</file>

<file path=ppt/tags/tag333.xml><?xml version="1.0" encoding="utf-8"?>
<p:tagLst xmlns:p="http://schemas.openxmlformats.org/presentationml/2006/main">
  <p:tag name="AS_UNIQUEID" val="19022"/>
  <p:tag name="KSO_WM_BEAUTIFY_FLAG" val=""/>
</p:tagLst>
</file>

<file path=ppt/tags/tag334.xml><?xml version="1.0" encoding="utf-8"?>
<p:tagLst xmlns:p="http://schemas.openxmlformats.org/presentationml/2006/main">
  <p:tag name="AS_UNIQUEID" val="19027"/>
  <p:tag name="KSO_WM_BEAUTIFY_FLAG" val=""/>
</p:tagLst>
</file>

<file path=ppt/tags/tag335.xml><?xml version="1.0" encoding="utf-8"?>
<p:tagLst xmlns:p="http://schemas.openxmlformats.org/presentationml/2006/main">
  <p:tag name="AS_UNIQUEID" val="19031"/>
  <p:tag name="KSO_WM_BEAUTIFY_FLAG" val=""/>
</p:tagLst>
</file>

<file path=ppt/tags/tag336.xml><?xml version="1.0" encoding="utf-8"?>
<p:tagLst xmlns:p="http://schemas.openxmlformats.org/presentationml/2006/main">
  <p:tag name="AS_UNIQUEID" val="19037"/>
  <p:tag name="KSO_WM_BEAUTIFY_FLAG" val=""/>
</p:tagLst>
</file>

<file path=ppt/tags/tag337.xml><?xml version="1.0" encoding="utf-8"?>
<p:tagLst xmlns:p="http://schemas.openxmlformats.org/presentationml/2006/main">
  <p:tag name="AS_UNIQUEID" val="19019"/>
  <p:tag name="KSO_WM_BEAUTIFY_FLAG" val=""/>
</p:tagLst>
</file>

<file path=ppt/tags/tag338.xml><?xml version="1.0" encoding="utf-8"?>
<p:tagLst xmlns:p="http://schemas.openxmlformats.org/presentationml/2006/main">
  <p:tag name="AS_UNIQUEID" val="19020"/>
  <p:tag name="KSO_WM_BEAUTIFY_FLAG" val=""/>
</p:tagLst>
</file>

<file path=ppt/tags/tag339.xml><?xml version="1.0" encoding="utf-8"?>
<p:tagLst xmlns:p="http://schemas.openxmlformats.org/presentationml/2006/main">
  <p:tag name="AS_UNIQUEID" val="19024"/>
  <p:tag name="KSO_WM_BEAUTIFY_FLAG" val=""/>
</p:tagLst>
</file>

<file path=ppt/tags/tag340.xml><?xml version="1.0" encoding="utf-8"?>
<p:tagLst xmlns:p="http://schemas.openxmlformats.org/presentationml/2006/main">
  <p:tag name="AS_UNIQUEID" val="19025"/>
  <p:tag name="KSO_WM_BEAUTIFY_FLAG" val=""/>
</p:tagLst>
</file>

<file path=ppt/tags/tag341.xml><?xml version="1.0" encoding="utf-8"?>
<p:tagLst xmlns:p="http://schemas.openxmlformats.org/presentationml/2006/main">
  <p:tag name="AS_UNIQUEID" val="19039"/>
  <p:tag name="KSO_WM_BEAUTIFY_FLAG" val=""/>
</p:tagLst>
</file>

<file path=ppt/tags/tag342.xml><?xml version="1.0" encoding="utf-8"?>
<p:tagLst xmlns:p="http://schemas.openxmlformats.org/presentationml/2006/main">
  <p:tag name="AS_UNIQUEID" val="6406"/>
  <p:tag name="KSO_WM_BEAUTIFY_FLAG" val=""/>
</p:tagLst>
</file>

<file path=ppt/tags/tag343.xml><?xml version="1.0" encoding="utf-8"?>
<p:tagLst xmlns:p="http://schemas.openxmlformats.org/presentationml/2006/main">
  <p:tag name="AS_UNIQUEID" val="19029"/>
  <p:tag name="KSO_WM_BEAUTIFY_FLAG" val=""/>
</p:tagLst>
</file>

<file path=ppt/tags/tag344.xml><?xml version="1.0" encoding="utf-8"?>
<p:tagLst xmlns:p="http://schemas.openxmlformats.org/presentationml/2006/main">
  <p:tag name="AS_UNIQUEID" val="19030"/>
  <p:tag name="KSO_WM_BEAUTIFY_FLAG" val=""/>
</p:tagLst>
</file>

<file path=ppt/tags/tag345.xml><?xml version="1.0" encoding="utf-8"?>
<p:tagLst xmlns:p="http://schemas.openxmlformats.org/presentationml/2006/main">
  <p:tag name="AS_UNIQUEID" val="19034"/>
  <p:tag name="KSO_WM_BEAUTIFY_FLAG" val=""/>
</p:tagLst>
</file>

<file path=ppt/tags/tag346.xml><?xml version="1.0" encoding="utf-8"?>
<p:tagLst xmlns:p="http://schemas.openxmlformats.org/presentationml/2006/main">
  <p:tag name="AS_UNIQUEID" val="19035"/>
  <p:tag name="KSO_WM_BEAUTIFY_FLAG" val=""/>
</p:tagLst>
</file>

<file path=ppt/tags/tag347.xml><?xml version="1.0" encoding="utf-8"?>
<p:tagLst xmlns:p="http://schemas.openxmlformats.org/presentationml/2006/main">
  <p:tag name="AS_UNIQUEID" val="19036"/>
  <p:tag name="KSO_WM_BEAUTIFY_FLAG" val=""/>
</p:tagLst>
</file>

<file path=ppt/tags/tag348.xml><?xml version="1.0" encoding="utf-8"?>
<p:tagLst xmlns:p="http://schemas.openxmlformats.org/presentationml/2006/main">
  <p:tag name="AS_UNIQUEID" val="19030"/>
  <p:tag name="KSO_WM_BEAUTIFY_FLAG" val=""/>
</p:tagLst>
</file>

<file path=ppt/tags/tag349.xml><?xml version="1.0" encoding="utf-8"?>
<p:tagLst xmlns:p="http://schemas.openxmlformats.org/presentationml/2006/main">
  <p:tag name="AS_UNIQUEID" val="19251"/>
</p:tagLst>
</file>

<file path=ppt/tags/tag350.xml><?xml version="1.0" encoding="utf-8"?>
<p:tagLst xmlns:p="http://schemas.openxmlformats.org/presentationml/2006/main">
  <p:tag name="AS_UNIQUEID" val="19418"/>
</p:tagLst>
</file>

<file path=ppt/tags/tag351.xml><?xml version="1.0" encoding="utf-8"?>
<p:tagLst xmlns:p="http://schemas.openxmlformats.org/presentationml/2006/main">
  <p:tag name="AS_UNIQUEID" val="19419"/>
</p:tagLst>
</file>

<file path=ppt/tags/tag352.xml><?xml version="1.0" encoding="utf-8"?>
<p:tagLst xmlns:p="http://schemas.openxmlformats.org/presentationml/2006/main">
  <p:tag name="AS_UNIQUEID" val="19420"/>
</p:tagLst>
</file>

<file path=ppt/tags/tag353.xml><?xml version="1.0" encoding="utf-8"?>
<p:tagLst xmlns:p="http://schemas.openxmlformats.org/presentationml/2006/main">
  <p:tag name="AS_UNIQUEID" val="19421"/>
</p:tagLst>
</file>

<file path=ppt/tags/tag354.xml><?xml version="1.0" encoding="utf-8"?>
<p:tagLst xmlns:p="http://schemas.openxmlformats.org/presentationml/2006/main">
  <p:tag name="AS_UNIQUEID" val="956"/>
</p:tagLst>
</file>

<file path=ppt/tags/tag355.xml><?xml version="1.0" encoding="utf-8"?>
<p:tagLst xmlns:p="http://schemas.openxmlformats.org/presentationml/2006/main">
  <p:tag name="AS_UNIQUEID" val="957"/>
  <p:tag name="KSO_WM_BEAUTIFY_FLAG" val=""/>
</p:tagLst>
</file>

<file path=ppt/tags/tag356.xml><?xml version="1.0" encoding="utf-8"?>
<p:tagLst xmlns:p="http://schemas.openxmlformats.org/presentationml/2006/main">
  <p:tag name="AS_UNIQUEID" val="958"/>
</p:tagLst>
</file>

<file path=ppt/tags/tag357.xml><?xml version="1.0" encoding="utf-8"?>
<p:tagLst xmlns:p="http://schemas.openxmlformats.org/presentationml/2006/main">
  <p:tag name="AS_UNIQUEID" val="959"/>
  <p:tag name="KSO_WM_BEAUTIFY_FLAG" val=""/>
</p:tagLst>
</file>

<file path=ppt/tags/tag358.xml><?xml version="1.0" encoding="utf-8"?>
<p:tagLst xmlns:p="http://schemas.openxmlformats.org/presentationml/2006/main">
  <p:tag name="KSO_WM_BEAUTIFY_FLAG" val="#wm#"/>
  <p:tag name="KSO_WM_TEMPLATE_CATEGORY" val="custom"/>
  <p:tag name="KSO_WM_TEMPLATE_INDEX" val="20205081"/>
</p:tagLst>
</file>

<file path=ppt/tags/tag359.xml><?xml version="1.0" encoding="utf-8"?>
<p:tagLst xmlns:p="http://schemas.openxmlformats.org/presentationml/2006/main">
  <p:tag name="AS_UNIQUEID" val="19422"/>
</p:tagLst>
</file>

<file path=ppt/tags/tag360.xml><?xml version="1.0" encoding="utf-8"?>
<p:tagLst xmlns:p="http://schemas.openxmlformats.org/presentationml/2006/main">
  <p:tag name="AS_UNIQUEID" val="971"/>
</p:tagLst>
</file>

<file path=ppt/tags/tag361.xml><?xml version="1.0" encoding="utf-8"?>
<p:tagLst xmlns:p="http://schemas.openxmlformats.org/presentationml/2006/main">
  <p:tag name="AS_UNIQUEID" val="970"/>
  <p:tag name="KSO_WM_BEAUTIFY_FLAG" val=""/>
</p:tagLst>
</file>

<file path=ppt/tags/tag362.xml><?xml version="1.0" encoding="utf-8"?>
<p:tagLst xmlns:p="http://schemas.openxmlformats.org/presentationml/2006/main">
  <p:tag name="KSO_WM_BEAUTIFY_FLAG" val="#wm#"/>
  <p:tag name="KSO_WM_TEMPLATE_CATEGORY" val="custom"/>
  <p:tag name="KSO_WM_TEMPLATE_INDEX" val="20205081"/>
</p:tagLst>
</file>

<file path=ppt/tags/tag363.xml><?xml version="1.0" encoding="utf-8"?>
<p:tagLst xmlns:p="http://schemas.openxmlformats.org/presentationml/2006/main">
  <p:tag name="AS_UNIQUEID" val="19423"/>
</p:tagLst>
</file>

<file path=ppt/tags/tag364.xml><?xml version="1.0" encoding="utf-8"?>
<p:tagLst xmlns:p="http://schemas.openxmlformats.org/presentationml/2006/main">
  <p:tag name="AS_UNIQUEID" val="19424"/>
</p:tagLst>
</file>

<file path=ppt/tags/tag365.xml><?xml version="1.0" encoding="utf-8"?>
<p:tagLst xmlns:p="http://schemas.openxmlformats.org/presentationml/2006/main">
  <p:tag name="AS_UNIQUEID" val="963"/>
  <p:tag name="KSO_WM_BEAUTIFY_FLAG" val=""/>
  <p:tag name="KSO_WM_UNIT_TABLE_BEAUTIFY" val="smartTable{a646c8be-d13a-4dd6-95a6-7ef9fecd1d6c}"/>
  <p:tag name="TABLE_ENDDRAG_ORIGIN_RECT" val="945*458"/>
  <p:tag name="TABLE_ENDDRAG_RECT" val="6*55*945*458"/>
</p:tagLst>
</file>

<file path=ppt/tags/tag366.xml><?xml version="1.0" encoding="utf-8"?>
<p:tagLst xmlns:p="http://schemas.openxmlformats.org/presentationml/2006/main">
  <p:tag name="AS_UNIQUEID" val="785"/>
  <p:tag name="KSO_WM_BEAUTIFY_FLAG" val=""/>
</p:tagLst>
</file>

<file path=ppt/tags/tag367.xml><?xml version="1.0" encoding="utf-8"?>
<p:tagLst xmlns:p="http://schemas.openxmlformats.org/presentationml/2006/main">
  <p:tag name="AS_UNIQUEID" val="1469"/>
  <p:tag name="KSO_WM_BEAUTIFY_FLAG" val=""/>
</p:tagLst>
</file>

<file path=ppt/tags/tag368.xml><?xml version="1.0" encoding="utf-8"?>
<p:tagLst xmlns:p="http://schemas.openxmlformats.org/presentationml/2006/main">
  <p:tag name="AS_UNIQUEID" val="1469"/>
  <p:tag name="KSO_WM_BEAUTIFY_FLAG" val=""/>
</p:tagLst>
</file>

<file path=ppt/tags/tag369.xml><?xml version="1.0" encoding="utf-8"?>
<p:tagLst xmlns:p="http://schemas.openxmlformats.org/presentationml/2006/main">
  <p:tag name="AS_UNIQUEID" val="1469"/>
  <p:tag name="KSO_WM_BEAUTIFY_FLAG" val=""/>
</p:tagLst>
</file>

<file path=ppt/tags/tag370.xml><?xml version="1.0" encoding="utf-8"?>
<p:tagLst xmlns:p="http://schemas.openxmlformats.org/presentationml/2006/main">
  <p:tag name="AS_UNIQUEID" val="1469"/>
  <p:tag name="KSO_WM_BEAUTIFY_FLAG" val=""/>
</p:tagLst>
</file>

<file path=ppt/tags/tag371.xml><?xml version="1.0" encoding="utf-8"?>
<p:tagLst xmlns:p="http://schemas.openxmlformats.org/presentationml/2006/main">
  <p:tag name="AS_UNIQUEID" val="1469"/>
  <p:tag name="KSO_WM_BEAUTIFY_FLAG" val=""/>
</p:tagLst>
</file>

<file path=ppt/tags/tag372.xml><?xml version="1.0" encoding="utf-8"?>
<p:tagLst xmlns:p="http://schemas.openxmlformats.org/presentationml/2006/main">
  <p:tag name="AS_UNIQUEID" val="1469"/>
  <p:tag name="KSO_WM_BEAUTIFY_FLAG" val=""/>
</p:tagLst>
</file>

<file path=ppt/tags/tag373.xml><?xml version="1.0" encoding="utf-8"?>
<p:tagLst xmlns:p="http://schemas.openxmlformats.org/presentationml/2006/main">
  <p:tag name="AS_UNIQUEID" val="1469"/>
  <p:tag name="KSO_WM_BEAUTIFY_FLAG" val=""/>
</p:tagLst>
</file>

<file path=ppt/tags/tag374.xml><?xml version="1.0" encoding="utf-8"?>
<p:tagLst xmlns:p="http://schemas.openxmlformats.org/presentationml/2006/main">
  <p:tag name="AS_UNIQUEID" val="1469"/>
  <p:tag name="KSO_WM_BEAUTIFY_FLAG" val=""/>
</p:tagLst>
</file>

<file path=ppt/tags/tag375.xml><?xml version="1.0" encoding="utf-8"?>
<p:tagLst xmlns:p="http://schemas.openxmlformats.org/presentationml/2006/main">
  <p:tag name="AS_UNIQUEID" val="1469"/>
  <p:tag name="KSO_WM_BEAUTIFY_FLAG" val=""/>
</p:tagLst>
</file>

<file path=ppt/tags/tag376.xml><?xml version="1.0" encoding="utf-8"?>
<p:tagLst xmlns:p="http://schemas.openxmlformats.org/presentationml/2006/main">
  <p:tag name="AS_UNIQUEID" val="1469"/>
  <p:tag name="KSO_WM_BEAUTIFY_FLAG" val=""/>
</p:tagLst>
</file>

<file path=ppt/tags/tag377.xml><?xml version="1.0" encoding="utf-8"?>
<p:tagLst xmlns:p="http://schemas.openxmlformats.org/presentationml/2006/main">
  <p:tag name="AS_UNIQUEID" val="1469"/>
  <p:tag name="KSO_WM_BEAUTIFY_FLAG" val=""/>
</p:tagLst>
</file>

<file path=ppt/tags/tag378.xml><?xml version="1.0" encoding="utf-8"?>
<p:tagLst xmlns:p="http://schemas.openxmlformats.org/presentationml/2006/main">
  <p:tag name="KSO_WM_BEAUTIFY_FLAG" val="#wm#"/>
  <p:tag name="KSO_WM_TEMPLATE_CATEGORY" val="custom"/>
  <p:tag name="KSO_WM_TEMPLATE_INDEX" val="20205081"/>
</p:tagLst>
</file>

<file path=ppt/tags/tag379.xml><?xml version="1.0" encoding="utf-8"?>
<p:tagLst xmlns:p="http://schemas.openxmlformats.org/presentationml/2006/main">
  <p:tag name="AS_UNIQUEID" val="19425"/>
</p:tagLst>
</file>

<file path=ppt/tags/tag380.xml><?xml version="1.0" encoding="utf-8"?>
<p:tagLst xmlns:p="http://schemas.openxmlformats.org/presentationml/2006/main">
  <p:tag name="AS_UNIQUEID" val="19426"/>
</p:tagLst>
</file>

<file path=ppt/tags/tag381.xml><?xml version="1.0" encoding="utf-8"?>
<p:tagLst xmlns:p="http://schemas.openxmlformats.org/presentationml/2006/main">
  <p:tag name="AS_UNIQUEID" val="967"/>
  <p:tag name="KSO_WM_BEAUTIFY_FLAG" val=""/>
  <p:tag name="KSO_WM_UNIT_TABLE_BEAUTIFY" val="smartTable{7056ed93-219d-4fe9-9b8b-a183f2fa0fd6}"/>
  <p:tag name="TABLE_ENDDRAG_ORIGIN_RECT" val="817*389"/>
  <p:tag name="TABLE_ENDDRAG_RECT" val="84*128*817*389"/>
</p:tagLst>
</file>

<file path=ppt/tags/tag382.xml><?xml version="1.0" encoding="utf-8"?>
<p:tagLst xmlns:p="http://schemas.openxmlformats.org/presentationml/2006/main">
  <p:tag name="AS_UNIQUEID" val="1580"/>
  <p:tag name="KSO_WM_BEAUTIFY_FLAG" val=""/>
</p:tagLst>
</file>

<file path=ppt/tags/tag383.xml><?xml version="1.0" encoding="utf-8"?>
<p:tagLst xmlns:p="http://schemas.openxmlformats.org/presentationml/2006/main">
  <p:tag name="AS_UNIQUEID" val="1594"/>
  <p:tag name="KSO_WM_BEAUTIFY_FLAG" val=""/>
</p:tagLst>
</file>

<file path=ppt/tags/tag384.xml><?xml version="1.0" encoding="utf-8"?>
<p:tagLst xmlns:p="http://schemas.openxmlformats.org/presentationml/2006/main">
  <p:tag name="KSO_WM_BEAUTIFY_FLAG" val="#wm#"/>
  <p:tag name="KSO_WM_TEMPLATE_CATEGORY" val="custom"/>
  <p:tag name="KSO_WM_TEMPLATE_INDEX" val="20205081"/>
</p:tagLst>
</file>

<file path=ppt/tags/tag385.xml><?xml version="1.0" encoding="utf-8"?>
<p:tagLst xmlns:p="http://schemas.openxmlformats.org/presentationml/2006/main">
  <p:tag name="AS_UNIQUEID" val="19427"/>
</p:tagLst>
</file>

<file path=ppt/tags/tag386.xml><?xml version="1.0" encoding="utf-8"?>
<p:tagLst xmlns:p="http://schemas.openxmlformats.org/presentationml/2006/main">
  <p:tag name="AS_UNIQUEID" val="19428"/>
</p:tagLst>
</file>

<file path=ppt/tags/tag387.xml><?xml version="1.0" encoding="utf-8"?>
<p:tagLst xmlns:p="http://schemas.openxmlformats.org/presentationml/2006/main">
  <p:tag name="AS_UNIQUEID" val="1594"/>
  <p:tag name="KSO_WM_BEAUTIFY_FLAG" val=""/>
</p:tagLst>
</file>

<file path=ppt/tags/tag388.xml><?xml version="1.0" encoding="utf-8"?>
<p:tagLst xmlns:p="http://schemas.openxmlformats.org/presentationml/2006/main">
  <p:tag name="AS_UNIQUEID" val="19268"/>
  <p:tag name="KSO_WM_BEAUTIFY_FLAG" val=""/>
</p:tagLst>
</file>

<file path=ppt/tags/tag389.xml><?xml version="1.0" encoding="utf-8"?>
<p:tagLst xmlns:p="http://schemas.openxmlformats.org/presentationml/2006/main">
  <p:tag name="AS_UNIQUEID" val="8188"/>
  <p:tag name="KSO_WM_BEAUTIFY_FLAG" val=""/>
</p:tagLst>
</file>

<file path=ppt/tags/tag390.xml><?xml version="1.0" encoding="utf-8"?>
<p:tagLst xmlns:p="http://schemas.openxmlformats.org/presentationml/2006/main">
  <p:tag name="AS_UNIQUEID" val="19269"/>
  <p:tag name="KSO_WM_BEAUTIFY_FLAG" val=""/>
</p:tagLst>
</file>

<file path=ppt/tags/tag391.xml><?xml version="1.0" encoding="utf-8"?>
<p:tagLst xmlns:p="http://schemas.openxmlformats.org/presentationml/2006/main">
  <p:tag name="KSO_WM_BEAUTIFY_FLAG" val="#wm#"/>
  <p:tag name="KSO_WM_TEMPLATE_CATEGORY" val="custom"/>
  <p:tag name="KSO_WM_TEMPLATE_INDEX" val="20205081"/>
</p:tagLst>
</file>

<file path=ppt/tags/tag392.xml><?xml version="1.0" encoding="utf-8"?>
<p:tagLst xmlns:p="http://schemas.openxmlformats.org/presentationml/2006/main">
  <p:tag name="AS_UNIQUEID" val="19429"/>
</p:tagLst>
</file>

<file path=ppt/tags/tag393.xml><?xml version="1.0" encoding="utf-8"?>
<p:tagLst xmlns:p="http://schemas.openxmlformats.org/presentationml/2006/main">
  <p:tag name="AS_UNIQUEID" val="1003"/>
</p:tagLst>
</file>

<file path=ppt/tags/tag394.xml><?xml version="1.0" encoding="utf-8"?>
<p:tagLst xmlns:p="http://schemas.openxmlformats.org/presentationml/2006/main">
  <p:tag name="AS_UNIQUEID" val="1004"/>
</p:tagLst>
</file>

<file path=ppt/tags/tag395.xml><?xml version="1.0" encoding="utf-8"?>
<p:tagLst xmlns:p="http://schemas.openxmlformats.org/presentationml/2006/main">
  <p:tag name="AS_UNIQUEID" val="11618"/>
</p:tagLst>
</file>

<file path=ppt/tags/tag396.xml><?xml version="1.0" encoding="utf-8"?>
<p:tagLst xmlns:p="http://schemas.openxmlformats.org/presentationml/2006/main">
  <p:tag name="AS_UNIQUEID" val="1004"/>
</p:tagLst>
</file>

<file path=ppt/tags/tag397.xml><?xml version="1.0" encoding="utf-8"?>
<p:tagLst xmlns:p="http://schemas.openxmlformats.org/presentationml/2006/main">
  <p:tag name="AS_UNIQUEID" val="1004"/>
</p:tagLst>
</file>

<file path=ppt/tags/tag398.xml><?xml version="1.0" encoding="utf-8"?>
<p:tagLst xmlns:p="http://schemas.openxmlformats.org/presentationml/2006/main">
  <p:tag name="AS_UNIQUEID" val="1004"/>
</p:tagLst>
</file>

<file path=ppt/tags/tag399.xml><?xml version="1.0" encoding="utf-8"?>
<p:tagLst xmlns:p="http://schemas.openxmlformats.org/presentationml/2006/main">
  <p:tag name="KSO_WM_BEAUTIFY_FLAG" val="#wm#"/>
  <p:tag name="KSO_WM_TEMPLATE_CATEGORY" val="custom"/>
  <p:tag name="KSO_WM_TEMPLATE_INDEX" val="20205081"/>
</p:tagLst>
</file>

<file path=ppt/tags/tag400.xml><?xml version="1.0" encoding="utf-8"?>
<p:tagLst xmlns:p="http://schemas.openxmlformats.org/presentationml/2006/main">
  <p:tag name="AS_UNIQUEID" val="19430"/>
</p:tagLst>
</file>

<file path=ppt/tags/tag401.xml><?xml version="1.0" encoding="utf-8"?>
<p:tagLst xmlns:p="http://schemas.openxmlformats.org/presentationml/2006/main">
  <p:tag name="AS_UNIQUEID" val="1003"/>
</p:tagLst>
</file>

<file path=ppt/tags/tag402.xml><?xml version="1.0" encoding="utf-8"?>
<p:tagLst xmlns:p="http://schemas.openxmlformats.org/presentationml/2006/main">
  <p:tag name="AS_UNIQUEID" val="1004"/>
</p:tagLst>
</file>

<file path=ppt/tags/tag403.xml><?xml version="1.0" encoding="utf-8"?>
<p:tagLst xmlns:p="http://schemas.openxmlformats.org/presentationml/2006/main">
  <p:tag name="AS_UNIQUEID" val="1004"/>
</p:tagLst>
</file>

<file path=ppt/tags/tag404.xml><?xml version="1.0" encoding="utf-8"?>
<p:tagLst xmlns:p="http://schemas.openxmlformats.org/presentationml/2006/main">
  <p:tag name="AS_UNIQUEID" val="1004"/>
</p:tagLst>
</file>

<file path=ppt/tags/tag405.xml><?xml version="1.0" encoding="utf-8"?>
<p:tagLst xmlns:p="http://schemas.openxmlformats.org/presentationml/2006/main">
  <p:tag name="AS_UNIQUEID" val="1004"/>
</p:tagLst>
</file>

<file path=ppt/tags/tag406.xml><?xml version="1.0" encoding="utf-8"?>
<p:tagLst xmlns:p="http://schemas.openxmlformats.org/presentationml/2006/main">
  <p:tag name="KSO_WM_BEAUTIFY_FLAG" val="#wm#"/>
  <p:tag name="KSO_WM_TEMPLATE_CATEGORY" val="custom"/>
  <p:tag name="KSO_WM_TEMPLATE_INDEX" val="20205081"/>
</p:tagLst>
</file>

<file path=ppt/tags/tag407.xml><?xml version="1.0" encoding="utf-8"?>
<p:tagLst xmlns:p="http://schemas.openxmlformats.org/presentationml/2006/main">
  <p:tag name="AS_UNIQUEID" val="19431"/>
</p:tagLst>
</file>

<file path=ppt/tags/tag408.xml><?xml version="1.0" encoding="utf-8"?>
<p:tagLst xmlns:p="http://schemas.openxmlformats.org/presentationml/2006/main">
  <p:tag name="AS_UNIQUEID" val="19432"/>
</p:tagLst>
</file>

<file path=ppt/tags/tag409.xml><?xml version="1.0" encoding="utf-8"?>
<p:tagLst xmlns:p="http://schemas.openxmlformats.org/presentationml/2006/main">
  <p:tag name="AS_UNIQUEID" val="785"/>
</p:tagLst>
</file>

<file path=ppt/tags/tag410.xml><?xml version="1.0" encoding="utf-8"?>
<p:tagLst xmlns:p="http://schemas.openxmlformats.org/presentationml/2006/main">
  <p:tag name="AS_UNIQUEID" val="1157"/>
  <p:tag name="KSO_WM_BEAUTIFY_FLAG" val=""/>
  <p:tag name="TABLE_ENDDRAG_ORIGIN_RECT" val="900*438"/>
  <p:tag name="TABLE_ENDDRAG_RECT" val="10*93*900*438"/>
</p:tagLst>
</file>

<file path=ppt/tags/tag411.xml><?xml version="1.0" encoding="utf-8"?>
<p:tagLst xmlns:p="http://schemas.openxmlformats.org/presentationml/2006/main">
  <p:tag name="AS_UNIQUEID" val="19298"/>
  <p:tag name="KSO_WM_BEAUTIFY_FLAG" val=""/>
</p:tagLst>
</file>

<file path=ppt/tags/tag412.xml><?xml version="1.0" encoding="utf-8"?>
<p:tagLst xmlns:p="http://schemas.openxmlformats.org/presentationml/2006/main">
  <p:tag name="AS_UNIQUEID" val="19299"/>
  <p:tag name="KSO_WM_BEAUTIFY_FLAG" val=""/>
</p:tagLst>
</file>

<file path=ppt/tags/tag413.xml><?xml version="1.0" encoding="utf-8"?>
<p:tagLst xmlns:p="http://schemas.openxmlformats.org/presentationml/2006/main">
  <p:tag name="KSO_WM_BEAUTIFY_FLAG" val="#wm#"/>
  <p:tag name="KSO_WM_TEMPLATE_CATEGORY" val="custom"/>
  <p:tag name="KSO_WM_TEMPLATE_INDEX" val="20205081"/>
</p:tagLst>
</file>

<file path=ppt/tags/tag414.xml><?xml version="1.0" encoding="utf-8"?>
<p:tagLst xmlns:p="http://schemas.openxmlformats.org/presentationml/2006/main">
  <p:tag name="AS_UNIQUEID" val="19433"/>
</p:tagLst>
</file>

<file path=ppt/tags/tag415.xml><?xml version="1.0" encoding="utf-8"?>
<p:tagLst xmlns:p="http://schemas.openxmlformats.org/presentationml/2006/main">
  <p:tag name="AS_UNIQUEID" val="19434"/>
</p:tagLst>
</file>

<file path=ppt/tags/tag416.xml><?xml version="1.0" encoding="utf-8"?>
<p:tagLst xmlns:p="http://schemas.openxmlformats.org/presentationml/2006/main">
  <p:tag name="AS_UNIQUEID" val="785"/>
</p:tagLst>
</file>

<file path=ppt/tags/tag417.xml><?xml version="1.0" encoding="utf-8"?>
<p:tagLst xmlns:p="http://schemas.openxmlformats.org/presentationml/2006/main">
  <p:tag name="AS_UNIQUEID" val="1157"/>
  <p:tag name="KSO_WM_BEAUTIFY_FLAG" val=""/>
  <p:tag name="TABLE_ENDDRAG_ORIGIN_RECT" val="949*392"/>
  <p:tag name="TABLE_ENDDRAG_RECT" val="7*129*949*392"/>
</p:tagLst>
</file>

<file path=ppt/tags/tag418.xml><?xml version="1.0" encoding="utf-8"?>
<p:tagLst xmlns:p="http://schemas.openxmlformats.org/presentationml/2006/main">
  <p:tag name="AS_UNIQUEID" val="1515"/>
  <p:tag name="KSO_WM_BEAUTIFY_FLAG" val=""/>
</p:tagLst>
</file>

<file path=ppt/tags/tag419.xml><?xml version="1.0" encoding="utf-8"?>
<p:tagLst xmlns:p="http://schemas.openxmlformats.org/presentationml/2006/main">
  <p:tag name="AS_UNIQUEID" val="19306"/>
  <p:tag name="KSO_WM_BEAUTIFY_FLAG" val=""/>
</p:tagLst>
</file>

<file path=ppt/tags/tag420.xml><?xml version="1.0" encoding="utf-8"?>
<p:tagLst xmlns:p="http://schemas.openxmlformats.org/presentationml/2006/main">
  <p:tag name="AS_UNIQUEID" val="19518"/>
</p:tagLst>
</file>

<file path=ppt/tags/tag421.xml><?xml version="1.0" encoding="utf-8"?>
<p:tagLst xmlns:p="http://schemas.openxmlformats.org/presentationml/2006/main">
  <p:tag name="KSO_WM_BEAUTIFY_FLAG" val="#wm#"/>
  <p:tag name="KSO_WM_TEMPLATE_CATEGORY" val="custom"/>
  <p:tag name="KSO_WM_TEMPLATE_INDEX" val="20205081"/>
</p:tagLst>
</file>

<file path=ppt/tags/tag422.xml><?xml version="1.0" encoding="utf-8"?>
<p:tagLst xmlns:p="http://schemas.openxmlformats.org/presentationml/2006/main">
  <p:tag name="AS_UNIQUEID" val="19435"/>
</p:tagLst>
</file>

<file path=ppt/tags/tag423.xml><?xml version="1.0" encoding="utf-8"?>
<p:tagLst xmlns:p="http://schemas.openxmlformats.org/presentationml/2006/main">
  <p:tag name="AS_UNIQUEID" val="1003"/>
</p:tagLst>
</file>

<file path=ppt/tags/tag424.xml><?xml version="1.0" encoding="utf-8"?>
<p:tagLst xmlns:p="http://schemas.openxmlformats.org/presentationml/2006/main">
  <p:tag name="AS_UNIQUEID" val="1157"/>
  <p:tag name="KSO_WM_BEAUTIFY_FLAG" val=""/>
  <p:tag name="TABLE_ENDDRAG_ORIGIN_RECT" val="890*299"/>
  <p:tag name="TABLE_ENDDRAG_RECT" val="4*86*890*299"/>
</p:tagLst>
</file>

<file path=ppt/tags/tag425.xml><?xml version="1.0" encoding="utf-8"?>
<p:tagLst xmlns:p="http://schemas.openxmlformats.org/presentationml/2006/main">
  <p:tag name="AS_UNIQUEID" val="1532"/>
  <p:tag name="KSO_WM_BEAUTIFY_FLAG" val=""/>
</p:tagLst>
</file>

<file path=ppt/tags/tag426.xml><?xml version="1.0" encoding="utf-8"?>
<p:tagLst xmlns:p="http://schemas.openxmlformats.org/presentationml/2006/main">
  <p:tag name="AS_UNIQUEID" val="1533"/>
  <p:tag name="KSO_WM_BEAUTIFY_FLAG" val=""/>
</p:tagLst>
</file>

<file path=ppt/tags/tag427.xml><?xml version="1.0" encoding="utf-8"?>
<p:tagLst xmlns:p="http://schemas.openxmlformats.org/presentationml/2006/main">
  <p:tag name="KSO_WM_BEAUTIFY_FLAG" val="#wm#"/>
  <p:tag name="KSO_WM_TEMPLATE_CATEGORY" val="custom"/>
  <p:tag name="KSO_WM_TEMPLATE_INDEX" val="20205081"/>
</p:tagLst>
</file>

<file path=ppt/tags/tag428.xml><?xml version="1.0" encoding="utf-8"?>
<p:tagLst xmlns:p="http://schemas.openxmlformats.org/presentationml/2006/main">
  <p:tag name="AS_UNIQUEID" val="19436"/>
</p:tagLst>
</file>

<file path=ppt/tags/tag429.xml><?xml version="1.0" encoding="utf-8"?>
<p:tagLst xmlns:p="http://schemas.openxmlformats.org/presentationml/2006/main">
  <p:tag name="AS_UNIQUEID" val="19437"/>
</p:tagLst>
</file>

<file path=ppt/tags/tag430.xml><?xml version="1.0" encoding="utf-8"?>
<p:tagLst xmlns:p="http://schemas.openxmlformats.org/presentationml/2006/main">
  <p:tag name="AS_UNIQUEID" val="19438"/>
</p:tagLst>
</file>

<file path=ppt/tags/tag431.xml><?xml version="1.0" encoding="utf-8"?>
<p:tagLst xmlns:p="http://schemas.openxmlformats.org/presentationml/2006/main">
  <p:tag name="AS_UNIQUEID" val="19439"/>
</p:tagLst>
</file>

<file path=ppt/tags/tag432.xml><?xml version="1.0" encoding="utf-8"?>
<p:tagLst xmlns:p="http://schemas.openxmlformats.org/presentationml/2006/main">
  <p:tag name="AS_UNIQUEID" val="5070"/>
</p:tagLst>
</file>

<file path=ppt/tags/tag433.xml><?xml version="1.0" encoding="utf-8"?>
<p:tagLst xmlns:p="http://schemas.openxmlformats.org/presentationml/2006/main">
  <p:tag name="AS_UNIQUEID" val="19440"/>
</p:tagLst>
</file>

<file path=ppt/tags/tag434.xml><?xml version="1.0" encoding="utf-8"?>
<p:tagLst xmlns:p="http://schemas.openxmlformats.org/presentationml/2006/main">
  <p:tag name="AS_UNIQUEID" val="2421"/>
</p:tagLst>
</file>

<file path=ppt/tags/tag435.xml><?xml version="1.0" encoding="utf-8"?>
<p:tagLst xmlns:p="http://schemas.openxmlformats.org/presentationml/2006/main">
  <p:tag name="KSO_WM_BEAUTIFY_FLAG" val="#wm#"/>
  <p:tag name="KSO_WM_TEMPLATE_CATEGORY" val="custom"/>
  <p:tag name="KSO_WM_TEMPLATE_INDEX" val="20205081"/>
</p:tagLst>
</file>

<file path=ppt/tags/tag436.xml><?xml version="1.0" encoding="utf-8"?>
<p:tagLst xmlns:p="http://schemas.openxmlformats.org/presentationml/2006/main">
  <p:tag name="AS_UNIQUEID" val="19441"/>
</p:tagLst>
</file>

<file path=ppt/tags/tag437.xml><?xml version="1.0" encoding="utf-8"?>
<p:tagLst xmlns:p="http://schemas.openxmlformats.org/presentationml/2006/main">
  <p:tag name="AS_UNIQUEID" val="19442"/>
</p:tagLst>
</file>

<file path=ppt/tags/tag438.xml><?xml version="1.0" encoding="utf-8"?>
<p:tagLst xmlns:p="http://schemas.openxmlformats.org/presentationml/2006/main">
  <p:tag name="AS_UNIQUEID" val="19443"/>
</p:tagLst>
</file>

<file path=ppt/tags/tag439.xml><?xml version="1.0" encoding="utf-8"?>
<p:tagLst xmlns:p="http://schemas.openxmlformats.org/presentationml/2006/main">
  <p:tag name="AS_UNIQUEID" val="19444"/>
</p:tagLst>
</file>

<file path=ppt/tags/tag440.xml><?xml version="1.0" encoding="utf-8"?>
<p:tagLst xmlns:p="http://schemas.openxmlformats.org/presentationml/2006/main">
  <p:tag name="AS_UNIQUEID" val="5070"/>
</p:tagLst>
</file>

<file path=ppt/tags/tag441.xml><?xml version="1.0" encoding="utf-8"?>
<p:tagLst xmlns:p="http://schemas.openxmlformats.org/presentationml/2006/main">
  <p:tag name="AS_UNIQUEID" val="19445"/>
</p:tagLst>
</file>

<file path=ppt/tags/tag442.xml><?xml version="1.0" encoding="utf-8"?>
<p:tagLst xmlns:p="http://schemas.openxmlformats.org/presentationml/2006/main">
  <p:tag name="AS_UNIQUEID" val="2421"/>
</p:tagLst>
</file>

<file path=ppt/tags/tag443.xml><?xml version="1.0" encoding="utf-8"?>
<p:tagLst xmlns:p="http://schemas.openxmlformats.org/presentationml/2006/main">
  <p:tag name="KSO_WM_BEAUTIFY_FLAG" val="#wm#"/>
  <p:tag name="KSO_WM_TEMPLATE_CATEGORY" val="custom"/>
  <p:tag name="KSO_WM_TEMPLATE_INDEX" val="20205081"/>
</p:tagLst>
</file>

<file path=ppt/tags/tag444.xml><?xml version="1.0" encoding="utf-8"?>
<p:tagLst xmlns:p="http://schemas.openxmlformats.org/presentationml/2006/main">
  <p:tag name="AS_UNIQUEID" val="19594"/>
</p:tagLst>
</file>

<file path=ppt/tags/tag445.xml><?xml version="1.0" encoding="utf-8"?>
<p:tagLst xmlns:p="http://schemas.openxmlformats.org/presentationml/2006/main">
  <p:tag name="AS_UNIQUEID" val="19595"/>
</p:tagLst>
</file>

<file path=ppt/tags/tag4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224</Paragraphs>
  <Slides>20</Slides>
  <Notes>7</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20</vt:i4>
      </vt:variant>
    </vt:vector>
  </HeadingPairs>
  <TitlesOfParts>
    <vt:vector baseType="lpstr" size="36">
      <vt:lpstr>Arial</vt:lpstr>
      <vt:lpstr>Calibri</vt:lpstr>
      <vt:lpstr>微软雅黑</vt:lpstr>
      <vt:lpstr>Wingdings</vt:lpstr>
      <vt:lpstr>黑体</vt:lpstr>
      <vt:lpstr>等线 Light</vt:lpstr>
      <vt:lpstr>等线</vt:lpstr>
      <vt:lpstr>宋体</vt:lpstr>
      <vt:lpstr>华文新魏</vt:lpstr>
      <vt:lpstr>Times New Roman</vt:lpstr>
      <vt:lpstr>仿宋</vt:lpstr>
      <vt:lpstr>楷体</vt:lpstr>
      <vt:lpstr>Courier New</vt:lpstr>
      <vt:lpstr>方正中等线简体</vt:lpstr>
      <vt:lpstr>方正小标宋简体</vt:lpstr>
      <vt:lpstr>Office Theme</vt:lpstr>
      <vt:lpstr>PowerPoint Presentation</vt:lpstr>
      <vt:lpstr>PowerPoint Presentation</vt:lpstr>
      <vt:lpstr>第一单元  民事权利与义务</vt:lpstr>
      <vt:lpstr>PowerPoint Presentation</vt:lpstr>
      <vt:lpstr>PowerPoint Presentation</vt:lpstr>
      <vt:lpstr>第四课  侵权责任与权利界限</vt:lpstr>
      <vt:lpstr>PowerPoint Presentation</vt:lpstr>
      <vt:lpstr>一、权利保障 于法有据</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2024-09-24T18:37:28.752</cp:lastPrinted>
  <dcterms:created xsi:type="dcterms:W3CDTF">2024-09-24T10:37:28Z</dcterms:created>
  <dcterms:modified xsi:type="dcterms:W3CDTF">2024-09-24T10:37:31Z</dcterms:modified>
</cp:coreProperties>
</file>