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F55DDB-A503-4064-97D9-0B421E5380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4316AC-8EC5-4F32-A609-18DAF30541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35ECA7-CFE4-4BD8-B138-562EABAFC3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2500373-98DF-4FEA-9896-70F33C2BEC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C071EE-8EB9-4329-A763-2CAFE54E0CF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8338280-0EA4-4E7F-AC69-69A6F8545BE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77CA75-1D47-4ACF-BA9E-8872299031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6E3FBB-6382-472A-A774-71C2CE7E87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FDE309-2D52-4902-A96E-8CF8DD2B46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C27235-905A-41DB-B0CC-AB0E02DBF2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9B72FA-F54A-42A5-9477-6C3815D8D3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6155024002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心理治疗师专业解读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心理治疗师概述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心理治疗的理论与实践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心理治疗的应用领域</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心理治疗的挑战与伦理问题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心理治疗的发展趋势与未来展望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心理治疗师概述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458" r="12458"/>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心理治疗师是指经过专业培训和认证，使用心理学原理和方法来帮助个体解决心理问题、促进心理健康的专业人员。</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心理治疗师通过与个体建立信任关系，了解其心理状况和需求，提供心理评估、咨询、治疗和支持等服务，以帮助个体克服心理障碍、提高心理素质和生活质量。</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心理治疗师的定义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心理治疗师通过评估和诊断，确定个体心理问题的性质和程度，制定合适的治疗计划，并运用心理学原理和方法进行治疗。</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诊断和治疗</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心理治疗师为个体提供心理咨询和指导，帮助其解决日常生活中的心理困扰和问题，促进个体的自我成长和发展。</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咨询与指导</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心理治疗师通过教育和培训，提高个体的心理素质和应对能力，帮助其掌握自我调节和应对压力的方法。</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教育与培训</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心理治疗师定期对个体的心理状况进行评估，及时调整治疗方案，并向个体反馈治疗效果和进展情况。</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评估与反馈</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心理治疗师的职责与角色</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心理治疗师需要获得相关的资格认证，如心理咨询师、婚姻家庭治疗师、儿童青少年心理治疗师等。这些认证通常需要通过专业的培训和考试。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心理治疗师的培训通常包括理论学习、实践训练和实习三个阶段。培训内容涵盖了心理学基础、心理治疗方法、咨询技巧等方面的知识。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心理治疗师的资格认证与培训</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培训</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资格认证</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心理治疗的理论与实践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心理动力学治疗强调个体潜意识的心理过程和过去的经验对当前行为的影响。</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心理动力学治疗关注个体内在的心理动力，包括无意识的冲突、防御机制和早期童年经验等。治疗师通过深入探索个体的潜意识，帮助个体理解自己的情感和行为模式，从而改变不良的思维和行为习惯。</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281" r="2128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心理动力学治疗</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行为疗法关注可观察和可测量的行为，通过学习原理来改变不良行为。</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行为疗法认为行为是学习的结果，因此可以通过特定的技术来改变不良行为。例如，系统脱敏疗法、厌恶疗法和代币制等都是行为疗法中的常用技术。这些方法帮助个体逐渐面对恐惧或克服不良习惯，从而建立新的、适应性的行为模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行为疗法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人本主义疗法强调人的自我实现和成长，认为个体有能力发现自己的价值和目标。</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人本主义疗法认为每个人都有内在的积极潜能和自我指导的能力。治疗师通过提供无条件的积极关注和支持，帮助个体认识自己的内在需求和价值，从而促进个人的自我实现和成长。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人本主义疗法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认知行为疗法结合了认知理论和行为疗法的原理，通过改变不良思维模式来改善情绪和行为问题。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认知行为疗法认为个体的思维方式和信念对情绪和行为有重要影响。治疗师通过帮助个体识别和挑战消极的思维模式，学习积极的应对策略，从而改变不良的情绪和行为问题。</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认知行为疗法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家庭治疗</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家庭治疗关注家庭结构和互动模式对个体心理健康的影响，通过改善家庭环境来促进个体成长。</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家庭治疗认为家庭是一个整体系统，个体的行为和问题与家庭环境和互动模式密切相关。治疗师通过帮助家庭成员改善沟通方式、调整角色分配和解决冲突等，来改善家庭环境，从而促进个体在家庭中的健康成长。</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心理治疗的应用领域</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https://d.book118.com/786155024002010033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2024-09-01T09:44:18.075</cp:lastPrinted>
  <dcterms:created xsi:type="dcterms:W3CDTF">2024-09-01T01:44:18Z</dcterms:created>
  <dcterms:modified xsi:type="dcterms:W3CDTF">2024-09-01T01:44:20Z</dcterms:modified>
</cp:coreProperties>
</file>