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9789E-C030-43CC-8EEB-CED26B7B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60960-BE2A-4699-B305-EB1B3CFC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0843-6E78-4D46-A0CE-E35B3AFD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635DB-620B-4D44-84A4-19BE065F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3D4DD-8742-4F1A-A3B0-A7CE45F5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0E0AE-66F9-4AF5-8A09-68DB2D05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4A7B8-BBEF-4A26-9C60-89569E5E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CEA9B-E9DD-4324-B516-806CE455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486D4-0B41-4FD5-A7E4-CA71E440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021EF-EEE5-499A-9DB0-38E1578C1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24FF0-F732-4CAB-B49B-FC852BDC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5505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智慧农业整体解决方案的项目规划与实施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硬件设备及传感器选型与布局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培训推广与运营维护方案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智慧农业是运用现代科技手段，通过智能化、信息化技术提高农业生产效率、降低成本、改善农产品品质的一种新型农业形态。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目前，国内外智慧农业发展迅速，以物联网、大数据、人工智能等为代表的新一代信息技术在农业领域得到广泛应用，推动了农业生产的智能化、精细化。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未来，智慧农业将向更高层次的智能化、数字化、网络化方向发展，实现农业生产全过程的可视化、可控制、可预测。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本项目旨在通过智慧农业整体解决方案的研发与实施，提高农业生产效率，降低生产成本，改善农产品品质，提升农业产业链的整体效益。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项目完成后，预计将实现农业生产过程的全面智能化管理，提高农产品产量和质量，降低农业生产成本，提升农业生产的可持续性和环保性。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28" r="1342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本项目将涵盖农业生产的全过程，包括土壤管理、种植管理、养殖管理、农机管理、农产品加工与销售等各个环节。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项目的成功实施将取决于以下几个关键因素：先进技术的研发与应用、完善的数据分析与决策支持体系、有效的项目管理与团队协作、政府政策与资金的支持以及农民的培训与参与。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项目范围及关键成功因素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需求分析与系统设计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深入了解农业生产的各个环节，包括土壤准备、播种、施肥、灌溉、病虫害防治、收割等，明确各环节的需求和问题。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分析农业生产所需的土地、水源、肥料、农药等资源情况，评估资源的可得性和成本。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农业资源需求分析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了解农产品市场需求和趋势，分析不同农产品的市场前景和竞争状况，为农业生产提供市场导向。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农业市场需求分析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设计土壤、气象、水文等农业相关数据的采集系统，实现数据的实时、准确传输。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构建数据处理和分析平台，对采集的数据进行清洗、整合、分析和挖掘，提供农业生产决策支持。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数据处理与分析功能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开发农业智能化管理系统，实现农业生产计划的制定、执行和监控，提高农业生产效率和质量。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农业智能化管理功能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建立农业信息服务平台，提供农业政策、市场、技术等方面的信息服务，促进农业生产的科学化和市场化。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农业信息服务功能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采用云计算技术，构建分布式、高可用的数据处理和分析平台，提高系统的可扩展性和稳定性。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应用物联网技术，实现农业相关数据的实时采集和传输，为农业生产提供精准的数据支持。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运用大数据技术，对海量的农业数据进行处理和分析，挖掘数据中的潜在价值，为农业生产提供科学依据。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引入人工智能技术，开发智能化的农业管理系统和决策支持系统，提高农业生产的智能化水平。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硬件设备及传感器选型与布局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硬件设备选型原则及建议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选择经过稳定测试、质量可靠的硬件设备，以确保长时间稳定运行。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考虑未来技术升级和扩展需求，选择支持模块化、易于扩展的硬件设备。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根据农业环境和作物需求，选择适应性强的硬件设备，如耐高低温、防潮、防尘等。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在满足性能和功能需求的前提下，选择性价比较高的硬件设备，降低项目成本。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气象传感器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作物生长传感器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传感器类型与布局规划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监测空气温湿度、光照强度、CO2浓度等环境参数，布局在温室大棚或田间地头。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监测风速、风向、降雨量等气象参数，布局在开阔地带或气象观测站。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监测土壤温湿度、PH值、EC值等土壤参数，布局在作物根系附近。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监测作物生长状况，如叶面积指数、叶绿素含量等，布局在作物冠层或叶片上。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通过传感器采集各种环境、土壤和作物生长参数，将数据传输至数据采集器或控制器。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采用有线或无线传输方式，将数据传输至数据中心或云平台，确保数据的实时性和准确性。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对采集的数据进行清洗、整合和分析，提取有用信息，为农业生产提供决策支持。同时，将数据存储在数据库中，方便后续查询和使用。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数据采集、传输和处理方案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软件系统开发与集成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https://d.book118.com/786155050120010040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2024-09-06T22:12:27.184</cp:lastPrinted>
  <dcterms:created xsi:type="dcterms:W3CDTF">2024-09-06T14:12:27Z</dcterms:created>
  <dcterms:modified xsi:type="dcterms:W3CDTF">2024-09-06T14:12:29Z</dcterms:modified>
</cp:coreProperties>
</file>