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B4DBE-510D-46ED-98C8-3186FE16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967CD-06E0-47D9-8E04-E104CAAA5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85AE0-8B77-4D12-9AA6-B7679DA97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0012C-1A9D-4AF0-943C-2F8EF1523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3F49D7-74F4-4D75-B75F-7A7E2BFC6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9C1C2E-BC1B-497A-98A1-1C25CCFF1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320641-FB61-4921-A9FF-0EC02D02D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7D694-0886-476A-A394-E273C99CF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B818C-8E28-4BD7-8C51-151B74824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40905-274C-48EF-8A60-2E533FBF0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61268-20CC-4DB6-8003-2BF50F3DB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55203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临床输血检验之输血前检测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输血前检测概述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抗原抗体检测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血液传播疾病检测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不合格血液的筛选和处理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输血前检测的未来发展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输血前检测概述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确保血液安全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通过检测避免输血过程中的血液传染病传播。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提高输血效果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通过检测血型、血红蛋白等指标，确保血液与患者需求匹配。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减少不良反应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通过检测提前发现可能引发输血不良反应的因素。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准确、全面的输血前检测能够降低患者感染风险，确保患者安全。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严格的输血前检测能够提高输血效果，提升医疗质量。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严谨的输血前检测有助于维护医院和医护人员的声誉。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维护医疗声誉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采集受血者的血液样本，用于后续的检测分析。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采集样本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进行血型鉴定、传染病检测、血红蛋白测定等项目的检测。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检测项目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对检测结果进行综合分析，评估是否符合输血条件。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将检测结果报告给医生，作为输血决策的依据。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结果报告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抗原抗体检测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https://d.book118.com/786155203021010035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2024-09-04T17:37:22.831</cp:lastPrinted>
  <dcterms:created xsi:type="dcterms:W3CDTF">2024-09-04T09:37:22Z</dcterms:created>
  <dcterms:modified xsi:type="dcterms:W3CDTF">2024-09-04T09:37:24Z</dcterms:modified>
</cp:coreProperties>
</file>