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4DE929-D223-4838-AE34-9F36724BE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90FDCB-2A35-4DB2-A1FB-ED4594920C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D39366-27CE-4A3D-A7A4-B19C39394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97C140-D22E-4199-8B2E-3AEE2FC9BE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0BEC92-8038-453D-93FD-BE5F2DC31F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5BC4AB-B28E-44C8-B926-20FEB752B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F852A6-E37D-4DC3-B7F2-F749EB014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681508-E376-4B3A-9D97-8775F159EA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A8F5A1-55D3-4B46-93F0-3CE174DF6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525F91-2D68-44CE-9ECB-5494FD447C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B91852-1AEB-4C8C-8269-6793140D0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6201051223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建筑安全施工管理培训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建筑安全施工管理概述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建筑安全施工管理原则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建筑安全施工管理措施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建筑安全施工管理法律法规与标准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建筑安全施工管理案例分析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建筑安全施工管理概述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https://d.book118.com/786201051223010030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2024-08-29T02:50:51.898</cp:lastPrinted>
  <dcterms:created xsi:type="dcterms:W3CDTF">2024-08-28T18:50:51Z</dcterms:created>
  <dcterms:modified xsi:type="dcterms:W3CDTF">2024-08-28T18:50:53Z</dcterms:modified>
</cp:coreProperties>
</file>