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9B5DB-CC75-42DE-8A8F-D936BDA1E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35458-849E-4A8A-B2A6-653DB7C76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7BCDF-B30C-483F-B9A8-6DB07DE41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8BDB4-7011-4803-A172-57D6EA55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E6742-45CA-4C3D-A4E6-2226AEC1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DA560-0A4A-4516-958A-84EDCBF31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471931-B125-4802-B2D8-A656E371C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57ED5-5BB6-4DD5-96A3-DDF40DA11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B16CD-FE73-46BF-8E7A-856A6FFB1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EE2D5-3CCE-4F7B-B824-2C156B1E6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80F40-14C3-42E6-8772-13AAC16FA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04040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保险公司养生护理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保险公司养生护理服务概述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保险公司养生护理服务的价值与意义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保险公司养生护理服务实施方案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保险公司养生护理服务案例分享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保险公司养生护理服务的未来展望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保险公司养生护理服务概述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以客户为中心，提供专业、贴心、个性化的养生护理服务。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帮助客户建立健康的生活方式，提高生活质量，降低疾病风险。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服务理念与目标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提供健康咨询、营养膳食、运动健身、心理疏导等方面的专业指导和服务。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个性化定制，根据客户需求和身体状况制定针对性的养生护理计划。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服务对象与需求分析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面向各类人群，特别是中老年人、慢性病患者、高压职业人群等需要养生护理的人群。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随着人们健康意识的提高，对养生护理服务的需求越来越大，要求也越来越高，保险公司通过提供专业的养生护理服务，满足客户对健康生活的追求。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保险公司养生护理服务的价值与意义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提高客户健康水平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通过提供养生护理服务，保险公司可以帮助客户建立健康的生活方式，预防疾病的发生，提高客户的健康水平。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改善生活习惯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养生护理服务可以引导客户改善不良生活习惯，如饮食不规律、缺乏运动等，帮助客户养成健康的生活习惯。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及时就医指导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保险公司可以为客户提供及时的就医指导和健康咨询，帮助客户及时发现并解决健康问题。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保险公司提供养生护理服务可以展现公司的社会责任，提升公司的社会形象。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提供养生护理服务可以体现保险公司的专业性和对客户健康的关注，增强客户对公司的信任感。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养生护理服务可以成为保险公司的差异化竞争策略，吸引更多的客户选择该公司的产品和服务。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提升公司品牌形象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通过提供养生护理服务，保险公司可以增加与客户之间的互动和联系，提高客户的忠诚度和黏性。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保险公司可以根据客户的健康需求，开发针对性的保险产品，满足客户的多元化保障需求。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拓展保险产品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通过提供优质的养生护理服务，保险公司可以吸引更多的客户购买保险产品，增加保费收入。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增加保费收入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促进保险业务发展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保险公司养生护理服务实施方案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https://d.book118.com/786204040202010101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2024-09-26T07:07:57.022</cp:lastPrinted>
  <dcterms:created xsi:type="dcterms:W3CDTF">2024-09-25T23:07:57Z</dcterms:created>
  <dcterms:modified xsi:type="dcterms:W3CDTF">2024-09-25T23:07:59Z</dcterms:modified>
</cp:coreProperties>
</file>