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964363-E06C-46D5-BB4F-EEBC0CD6B9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BCD040-FB72-4F60-94C9-46231FBEE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DDD268-59A2-4341-8FA6-594776A66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1132A7-64A5-4691-AB60-E9CB076B7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8F3D7B-89B7-4250-A0D4-E55255DC1C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CD4222-310B-4F5F-A7ED-C131616329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CA6446-AAFB-4C42-9E22-4D39D24ADD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14CD77-C72F-45F7-B290-AA35F2E8F8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381BB7-C9DE-4F90-98CE-C2FB69356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681B1B-4410-4E4A-AA21-34D4B0F54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5A70A4-EC37-4B53-8460-775149E9AA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0411115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儿童发作性疾病护理技巧培训课程</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儿童发作性疾病概述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护理技巧与方法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药物治疗与辅助手段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预防措施与健康教育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课程介绍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17" r="1881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710" r="1571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4667" r="2466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22" r="18822"/>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培训目的与意义</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提高护理人员对儿童发作性疾病的认知和应对能力</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掌握儿童发作性疾病护理的基本知识和技能</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减少儿童发作性疾病对患儿和家庭的影响，提高生活质量</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促进儿童发作性疾病护理工作的专业化和规范化</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83" r="180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5583" b="155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儿童发作性疾病概述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护理技能</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疾病预防与健康教育</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课程内容与结构</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包括定义、分类、发病原因及流行病学特点等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介绍儿童发作性疾病护理的基本技能，如发作时的急救处理、药物治疗的护理、心理护理等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对儿童发作性疾病患者进行全面的护理评估，包括病史采集、身体检查、心理社会评估等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讲解儿童发作性疾病的预防措施和健康教育知识，帮助患儿和家长建立健康的生活方式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542" r="155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采用线上与线下相结合的方式，包括理论授课、实践操作、案例分析等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培训方式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时间安排</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培训地点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培训师资</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共计XX学时，其中理论授课XX学时，实践操作XX学时，案例分析XX学时</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在医院或专业培训机构进行，提供必要的教学设施和实践场地</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由具有丰富教学和实践经验的儿科护理专家担任授课教师，保证教学质量和效果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培训方式与时间安排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儿童发作性疾病概述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56" r="3055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97" r="3219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859" r="288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指突然发生、反复发作的、具有自限性的异常表现，涉及多个系统或器官，常伴有意识障碍或精神行为异常。</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发作性疾病定义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根据临床表现和病因，可分为癫痫发作、非癫痫性发作（如屏气发作、抽动症等）以及其他发作性事件（如夜惊、梦魇等）。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发作性疾病分类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发作性疾病定义与分类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癫痫发作</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由脑部神经元异常放电引起的短暂性脑功能障碍，表现为突然、短暂的运动、感觉、意识、精神或植物神经功能异常。</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833" r="15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抽动症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以不自主、反复、快速、无目的的一个或多个部位肌肉抽动或发声性抽动为主要表现的神经精神障碍。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屏气发作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婴幼儿时期的一种神经症性发作，每当婴儿受到物理因素(如疼痛) 或情绪刺激后(如痛苦、恐惧、发怒或受到挫折)即高声哭叫过度换气，接着就屏气、呼吸暂停、口唇发紫、四肢强直，严重者可以短时期意识丧失(昏厥)及四肢肌肉的阵挛性抽动。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常见儿童发作性疾病介绍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癫痫发作原因</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包括遗传因素、脑部疾病（如先天性脑发育异常、颅内感染、颅脑外伤等）以及全身或系统性疾病（如缺氧、代谢性疾病、内分泌疾病等）。</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抽动症发病原因</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可能与遗传因素、神经递质失衡、心理因素等有关。</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屏气发作危险因素</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主要包括家庭不和、父母离异、教养方式不当、父母对子女过分溺爱或过分严厉等，这些因素可能导致儿童心理紧张、情感压抑，从而诱发屏气发作。此外，缺铁性贫血等躯体疾病也可能增加屏气发作的风险。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护理技巧与方法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保持呼吸道通畅</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控制抽搐发作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观察病情变化</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心理护理与支持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急性发作期护理要点</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2186" r="2218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750" r="1375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及时清除口鼻分泌物，避免误吸导致窒息。</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采取安全措施，防止患者受伤，必要时遵医嘱使用镇静药物。</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密切监测患者生命体征，如意识、瞳孔、呼吸、心率等，发现异常及时报告医生。</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安抚患者及家属情绪，减轻恐惧和焦虑，增强治疗信心。</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根据患者年龄和病情制定个性化饮食计划，保证营养均衡。</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合理饮食调整</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保证充足的睡眠时间，避免过度劳累和情绪波动。</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规律作息安排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针对患者具体情况制定康复训练计划，如肢体功能训练、语言训练等，提高患者生活质量。</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康复训练指导</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加强患者健康教育，提醒患者及家属注意避免诱发因素，如感染、精神刺激等。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预防复发措施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缓解期康复护理措施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https://d.book118.com/786204111153010050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2024-09-16T02:16:46.751</cp:lastPrinted>
  <dcterms:created xsi:type="dcterms:W3CDTF">2024-09-15T18:16:46Z</dcterms:created>
  <dcterms:modified xsi:type="dcterms:W3CDTF">2024-09-15T18:16:48Z</dcterms:modified>
</cp:coreProperties>
</file>