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BD98B-D04E-4960-AEF3-074525E6E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1C7C4A-ABEB-42EB-892E-4E65E2FDF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87C09-7E9F-42AD-8AB9-69AB9F0A0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E8F47B-EB24-4226-8C02-76A7D75C8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3EAC25-6832-476A-9A92-E2F0BF275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DAE8C8-2C1B-4792-810C-C7F3E87E2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6CB109-7307-4BEE-BF64-37AE5DF45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2969A5-116A-4CC9-B3DA-728371B68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BC1411-105D-4F33-9D24-A9343AAB5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FC09BA-EA2F-47F7-AD63-17BC764F5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5B831-FEDF-4713-B08B-766936AA4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2042240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新材料科学与技术研究与应用质量保障系统建设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新材料科学与技术研究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应用质量保障系统建设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新材料与应用质量关系研究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关键技术与创新点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实验设计与结果分析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随着科技的不断进步，新材料产业已成为全球经济发展的重要引擎，对于提升国家竞争力具有重要意义。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新材料产业快速发展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在新材料的研发和应用过程中，质量保障是一个核心问题，直接关系到新材料的性能、稳定性和安全性。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质量保障是核心问题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为了推动新材料产业的健康发展，提高新材料的研发和应用水平，建设一套完善的质量保障系统势在必行。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建设质量保障系统的必要性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发达国家在新材料质量保障方面起步较早，已建立了较为完善的质量保障体系和标准规范，为新材料的研发和应用提供了有力支撑。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国内研究现状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我国在新材料质量保障方面近年来也取得了显著进展，但与发达国家相比仍存在一定差距，主要表现在标准规范不完善、检测评价手段不足等方面。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随着新材料产业的不断壮大和技术的不断进步，未来新材料质量保障将更加注重创新性、系统性和智能化发展。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本项目旨在建立一套完善的新材料质量保障系统，通过制定科学合理的标准规范、优化检测评价手段、加强质量监管等措施，提高新材料的研发和应用水平，推动新材料产业的健康发展。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本项目的实施将有助于提升我国新材料产业的核心竞争力，促进新材料技术的创新与应用，为国民经济和社会发展做出积极贡献。同时，本项目的研究成果也可为其他相关领域提供借鉴和参考。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本项目研究目的和意义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新材料科学与技术研究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包括合金、纳米金属等，具有高强度、高韧性、良好的导电性和导热性。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金属材料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如陶瓷、玻璃、水泥等，具有优异的耐高温、耐腐蚀、耐磨损性能。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无机非金属材料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如塑料、橡胶、纤维等，具有质轻、绝缘、耐腐蚀、易加工成型等特点。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有机高分子材料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由两种或两种以上不同性质的材料组成，具有优异的综合性能，如碳纤维复合材料、金属基复合材料等。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复合材料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新材料分类及特点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粉末冶金技术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溶胶-凝胶技术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电化学沉积技术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3D打印技术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新材料制备技术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通过粉末的制备、成型和烧结等工艺制取新材料，具有成分均匀、组织细小、性能优异等特点。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利用电化学原理在基体表面沉积新材料，可制备出具有特殊功能的薄膜和涂层。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利用胶体化学原理制备新材料，可控制材料的微观结构和性能。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通过逐层堆积材料的方式制造三维实体，可实现复杂形状和结构的新材料制备。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新材料性能表征与评价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物理性能测试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包括密度、硬度、韧性、弹性模量等物理性能的测试，以评估材料的力学性能。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化学性能测试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通过化学成分分析、腐蚀试验等手段评估材料的化学稳定性和耐腐蚀性。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微观结构分析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利用X射线衍射、电子显微镜等技术观察和分析材料的微观结构，以揭示其性能与结构之间的关系。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环境适应性评价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模拟实际使用环境，对材料进行耐候性、耐老化性等环境适应性评价，以确保材料在实际应用中的可靠性。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应用质量保障系统建设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质量保障系统是一个综合性的、系统性的管理体系，旨在确保新材料科学研究与应用的整个过程达到预定的质量标准。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在新材料领域，质量保障系统的建立对于提高产品质量、降低生产成本、增强市场竞争力具有重要意义。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质量保障系统概述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质量保障系统重要性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质量保障系统定义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质量保障系统应涵盖新材料科学研究与应用的各个方面，确保所有环节都得到有效的质量控制。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质量保障系统的构建应遵循科学的方法和标准，确保评估结果的客观性和准确性。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质量保障系统构建原则与方法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可操作性：质量保障系统应具有实际可操作性，方便企业和研究机构的实施和管理。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质量保障系统构建原则与方法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质量保障系统构建原则与方法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构建方法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建立完善的质量管理流程和制度。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制定详细的质量标准和评估指标。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加强人员培训和技术支持，提高全员质量意识。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质量保障系统实施流程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明确质量目标和标准。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制定详细的质量管理计划。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质量保障系统实施流程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落实各项质量管理措施，包括原料采购、生产工艺、产品检验等环节的质量控制。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定期对质量保障系统进行评估和改进，确保系统的持续有效运行。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https://d.book118.com/786204224010010050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2024-09-15T03:26:57.415</cp:lastPrinted>
  <dcterms:created xsi:type="dcterms:W3CDTF">2024-09-14T19:26:57Z</dcterms:created>
  <dcterms:modified xsi:type="dcterms:W3CDTF">2024-09-14T19:26:59Z</dcterms:modified>
</cp:coreProperties>
</file>