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85ADA-3ECF-4943-B38C-EE6C279A9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B1E68-7006-4FCF-8F17-A7C5C2003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6FFFF-4970-47E9-B903-A46F5DDDA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1ED95-60EC-464B-8F37-EB04DE3AF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85ED29-E3FB-44A2-9ABF-F84D145B7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B57EAA-B0B9-44E9-AC42-B57C80B44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4784E0-E273-427A-8681-ADFA3758C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A06B9-3C38-4371-907D-FED5490E6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66BCE-59CB-420E-AB04-527C841E7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DDBE8-CB03-4347-86DD-A517B3190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BD2B6-0B96-4E64-AE60-E2DFB1589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05111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点阵激光术后护理分享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点阵激光手术简介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点阵激光手术过程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点阵激光术后护理要点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点阵激光手术案例分享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点阵激光手术常见问题解答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点阵激光手术简介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6" y="841294"/>
            <a:ext cx="4968572" cy="5706182"/>
            <a:chOff x="6824386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1333" r="11333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75" r="16675"/>
            <a:stretch>
              <a:fillRect/>
            </a:stretch>
          </p:blipFill>
          <p:spPr>
            <a:xfrm>
              <a:off x="6824386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t="5542" b="5542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一种基于激光技术的皮肤美容手术，通过激光照射在皮肤上，刺激皮肤再生和重塑，达到紧致、嫩肤、淡化皱纹等效果。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什么是点阵激光手术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01" r="284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利用激光的能量，刺激皮肤中的胶原蛋白再生和重塑，同时破坏部分皮肤组织，促进皮肤自我修复和更新。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非侵入性、无痛、无创口、恢复期短、效果显著等。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点阵激光手术的原理和优点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444" r="344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66" r="326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点阵激光手术的应用范围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可应用于脸部、颈部、胸部等部位。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适用于各种肤质，特别是皮肤松弛、皱纹、色斑、疤痕等问题的改善。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点阵激光手术过程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在手术前，应明确点阵激光手术的适应症，如皮肤松弛、皱纹、瘢痕等，并选择合适的手术方式。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确定手术适应症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在手术前一周，应停止使用化妆品，以免影响手术效果。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停止使用化妆品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在手术前，应保持皮肤清洁，避免感染。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在手术前两周，应避免阳光暴晒，以免影响手术效果。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避免阳光暴晒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833" b="12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手术前应对手术部位进行消毒，以减少感染的风险。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手术操作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根据手术部位和患者的疼痛耐受程度，可以选择局部麻醉或全身麻醉。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使用点阵激光器对手术部位进行扫描，根据不同的适应症选择不同的能量和扫描方式。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手术后应对手术部位进行包扎，以减少感染和出血的风险。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手术过程详解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326" r="1232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261" r="2526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手术后的注意事项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手术后应进行冰敷，以减轻疼痛和肿胀。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手术后应避免阳光暴晒，以免影响手术效果。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手术后应避免剧烈运动，以免影响手术效果。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手术后应遵循医生的建议，按时服用药物，定期回诊复查。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冰敷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避免阳光暴晒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遵循医生建议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点阵激光术后护理要点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https://d.book118.com/786205111235010035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2024-09-06T00:44:43.819</cp:lastPrinted>
  <dcterms:created xsi:type="dcterms:W3CDTF">2024-09-05T16:44:43Z</dcterms:created>
  <dcterms:modified xsi:type="dcterms:W3CDTF">2024-09-05T16:44:45Z</dcterms:modified>
</cp:coreProperties>
</file>