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06B8339-F8D2-41EF-828F-1807E63DD2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83E5C28-8736-4568-AA0B-7D72321A2F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7CA4BFB-5E8F-40E3-A6F7-AE9E163D57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86E4A10-E7F7-4148-993A-287A88DDD0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431AE8A-5E4F-486E-BBC0-346CCA5756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5821CA2-A14F-4285-8613-0EEA6D58EB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6225681-97CD-41FB-8CBA-5404BF5988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E1301B0-485B-445E-B865-7496F03D6E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2CE0F7E-A001-49C4-9F8E-8A502E2F5E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B78D54F-82AA-464B-9A6D-A0A3B8C1D5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4BB70D9-D217-439E-80F1-7CDCA448E3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14.jpeg" /><Relationship Id="rId6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86205155224010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42870" y="1523327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电网运行和调度知识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964250" y="3872880"/>
            <a:ext cx="2257958" cy="39745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汇报人：AA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293502" y="4349349"/>
            <a:ext cx="3599078" cy="39745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2024-01-21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电网概述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电网运行基本原理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调度自动化技术应用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调度计划与实时调度管理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并网运行与新能源接入管理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智能电网发展趋势与挑战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电网概述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电网定义与构成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3561535" y="2061200"/>
            <a:ext cx="7382690" cy="1531407"/>
            <a:chOff x="3561535" y="2061200"/>
            <a:chExt cx="7382690" cy="1531407"/>
          </a:xfrm>
        </p:grpSpPr>
        <p:sp>
          <p:nvSpPr>
            <p:cNvPr id="25" name="TextBox 25"/>
            <p:cNvSpPr txBox="1"/>
            <p:nvPr/>
          </p:nvSpPr>
          <p:spPr>
            <a:xfrm>
              <a:off x="3561535" y="2061200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电网是由变电站、配电站、电力线路（包括电缆）和其他供电设施所组成的供电网络。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3561535" y="1520189"/>
            <a:ext cx="7382690" cy="490334"/>
            <a:chOff x="3561535" y="1520189"/>
            <a:chExt cx="7382690" cy="490334"/>
          </a:xfrm>
        </p:grpSpPr>
        <p:sp>
          <p:nvSpPr>
            <p:cNvPr id="27" name="TextBox 27"/>
            <p:cNvSpPr txBox="1"/>
            <p:nvPr/>
          </p:nvSpPr>
          <p:spPr>
            <a:xfrm>
              <a:off x="3561535" y="1520189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电网定义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3561535" y="4422893"/>
            <a:ext cx="7382690" cy="1531407"/>
            <a:chOff x="3561535" y="4422893"/>
            <a:chExt cx="7382690" cy="1531407"/>
          </a:xfrm>
        </p:grpSpPr>
        <p:sp>
          <p:nvSpPr>
            <p:cNvPr id="29" name="TextBox 29"/>
            <p:cNvSpPr txBox="1"/>
            <p:nvPr/>
          </p:nvSpPr>
          <p:spPr>
            <a:xfrm>
              <a:off x="3561535" y="4422893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网主要由电源、输电、变电、配电和用电等环节组成。其中，电源包括各类发电厂和分布式能源；输电环节通过高压线路将电能从电源输送到负荷中心；变电环节通过变压器将电压降低到适合配电和用电的等级；配电环节将电能分配给各个用户；用电环节则是用户消耗电能的过程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3561535" y="3881882"/>
            <a:ext cx="7382690" cy="490334"/>
            <a:chOff x="3561535" y="3881882"/>
            <a:chExt cx="7382690" cy="490334"/>
          </a:xfrm>
        </p:grpSpPr>
        <p:sp>
          <p:nvSpPr>
            <p:cNvPr id="31" name="TextBox 31"/>
            <p:cNvSpPr txBox="1"/>
            <p:nvPr/>
          </p:nvSpPr>
          <p:spPr>
            <a:xfrm>
              <a:off x="3561535" y="3881882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电网构成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3" name="AutoShape 33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4" name="Freeform 34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5" name="Freeform 35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857" b="857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电网发展历程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早期电网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早期的电网主要以小规模、孤立运行的方式存在，缺乏统一的规划和调度。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互联电网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随着电力工业的发展，电网逐渐实现了互联，形成了区域性和全国性的大型电网。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智能电网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近年来，随着信息技术和自动化技术的不断发展，智能电网逐渐成为电网发展的新方向，实现了对电网的实时监测、控制和优化。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技术水平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国内电网在特高压输电、柔性直流输电等领域取得了重要突破，技术水平处于世界前列；国外电网在分布式能源接入、微电网等方面发展较快。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规模与覆盖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国内电网在规模和覆盖范围上较大，基本实现了全国范围内的互联；而国外一些发达国家的电网规模相对较小，但覆盖密度较高。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运营与管理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国内电网实行统一调度、分级管理的模式，具有较高的运营效率和管理水平；国外电网在市场化改革、用户参与等方面较为先进。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21958" r="21958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31500" r="31500"/>
          <a:stretch>
            <a:fillRect/>
          </a:stretch>
        </p:blipFill>
        <p:spPr>
          <a:xfrm>
            <a:off x="5358287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2500" r="12500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国内外电网现状对比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电网运行基本原理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电力系统运行的要求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安全、优质、经济、环保。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电力系统的定义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由发电厂、输电网、配电网和电力用户组成的整体，用于生产、输送、分配和使用电能。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电力系统的组成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包括发电、输电、变电、配电和用电等环节，以及相应的设备和控制系统。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电力系统基本概念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潮流计算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稳定性分析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静态稳定性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动态稳定性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潮流计算与稳定性分析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6715" r="16715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9907" r="9907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t="16679" b="16679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16548" r="16548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根据给定的电网结构和参数，计算电力系统在正常运行状态下的电压、电流和功率分布。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研究电力系统在受到扰动后能否恢复稳定运行的能力，包括静态稳定性和动态稳定性。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系统受到小扰动后，能自动恢复到原来运行状态的能力。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系统受到大扰动后，能经过振荡过渡到新的稳定运行状态的能力。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4414" r="24414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包括三相短路、两相短路、单相接地短路等。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短路故障类型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设备绝缘损坏、误操作、自然灾害等。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短路故障的原因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导致系统电压降低、设备过热、电弧烧伤等，严重时可能引发系统崩溃。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短路故障的影响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通过继电保护装置快速切除故障设备，减小故障范围和影响。同时，采取预防措施降低故障发生的概率。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短路故障的处理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短路故障及其影响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调度自动化技术应用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744" b="2744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包括调度主站、通信网络和厂站自动化系统等部分。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实现数据采集与监视控制（SCADA）、自动发电控制（AGC）、经济调度控制（EDC）等功能，为电网的安全、稳定、经济运行提供技术支持。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调度自动化系统组成及功能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调度自动化系统功能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调度自动化系统组成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" name="TextBox 3"/>
          <p:cNvSpPr txBox="1"/>
          <p:nvPr/>
        </p:nvSpPr>
        <p:spPr>
          <a:xfrm>
            <a:off x="454963" y="203417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通过远程终端单元（RTU）或智能电子设备（IED）采集电网实时数据，包括电压、电流、功率等电气量以及开关状态等非电气量。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54963" y="157583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数据采集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4963" y="353004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对采集的数据进行滤波、压缩、计算等处理，提取出反映电网运行状态的特征量。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4963" y="307170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数据处理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4963" y="5118981"/>
            <a:ext cx="60183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通过人机界面展示电网实时运行状态，并允许调度员对电网进行远程控制和操作。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4660638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监视控制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t="1167" b="1167"/>
          <a:stretch>
            <a:fillRect/>
          </a:stretch>
        </p:blipFill>
        <p:spPr>
          <a:xfrm>
            <a:off x="7676035" y="2524949"/>
            <a:ext cx="2887741" cy="2887741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8663168" y="148298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1" name="AutoShape 11"/>
          <p:cNvSpPr/>
          <p:nvPr/>
        </p:nvSpPr>
        <p:spPr>
          <a:xfrm>
            <a:off x="6921648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2" name="AutoShape 12"/>
          <p:cNvSpPr/>
          <p:nvPr/>
        </p:nvSpPr>
        <p:spPr>
          <a:xfrm>
            <a:off x="10386775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3" name="Freeform 13"/>
          <p:cNvSpPr/>
          <p:nvPr/>
        </p:nvSpPr>
        <p:spPr>
          <a:xfrm>
            <a:off x="8906663" y="169179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4" name="Freeform 14"/>
          <p:cNvSpPr/>
          <p:nvPr/>
        </p:nvSpPr>
        <p:spPr>
          <a:xfrm>
            <a:off x="10639092" y="483769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5" name="Freeform 15"/>
          <p:cNvSpPr/>
          <p:nvPr/>
        </p:nvSpPr>
        <p:spPr>
          <a:xfrm>
            <a:off x="7137949" y="483377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数据采集与监视控制（SCADA）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https://d.book118.com/786205155224010043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83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2024-09-11T23:07:25.558</cp:lastPrinted>
  <dcterms:created xsi:type="dcterms:W3CDTF">2024-09-11T15:07:25Z</dcterms:created>
  <dcterms:modified xsi:type="dcterms:W3CDTF">2024-09-11T15:07:27Z</dcterms:modified>
</cp:coreProperties>
</file>