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17F2720-76F1-4061-9D87-F8F6C1E2EA0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87551-DE56-418A-946A-55C8A152D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61623-19CD-4613-B944-19652820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0946E-353B-463B-B906-8F6D135E6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9DA76-EBC9-4CE1-A778-AA1D4FD27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1B5EB1-8351-4AFE-994B-992A160A7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8C106B-68EF-4553-9A11-5E82AB140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1E02D9-FDE5-43DB-A45A-CABC499B4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42BAB-F4D5-49B2-A347-BC4E71539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2614D-5775-4B0B-A9EC-9EDEBB89F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24A78-0C60-48AF-AC3A-94EC95976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9643A-3318-4B7D-B66D-8124C76C7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900BD7C-3CF1-468E-BBF0-07A9B556BB3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8F2AE84-30D9-4E88-B894-7551213F7A5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0520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如何调整售后服务绩效考核培训中存在的问题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问题背景分析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改善售后服务培训内容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完善售后服务绩效考核机制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搭建客户满意度反馈机制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实施售后服务绩效考核与培训整体方案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问题背景分析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当前售后服务绩效考核培训存在的问题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当前售后服务绩效考核培训存在三大问题：缺乏客户满意度反馈机制、售后服务人员培训内容不够实用以及绩效考核指标单一化。这些问题可能给企业带来一系列负面影响，需要及时解决。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问题原因解析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客户反馈不及时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缺乏有效沟通和反馈机制导致绩效考核指标不准确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实用性不强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培训内容与实际工作脱节导致培训效果不佳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客观性不足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绩效考核缺乏客户评价，难以客观评估售后服务质量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问题影响及原因分析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客户体验受影响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影响客户忠诚度和品牌形象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员工积极性受挫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绩效考核不公平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培训效果不佳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培训资源浪费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售后服务人员培训内容不够实用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培训内容与实际工作脱节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培训效果不明显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绩效考核指标单一化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难以全面评估员工绩效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无法反映整体服务水平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问题背景分析总结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缺乏客户满意度反馈机制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客户体验不能及时得到反馈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难以了解客户真实需求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问题背景分析总结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售后服务绩效考核培训问题不仅影响企业形象，还可能导致客户流失和员工动力下降。为了有效解决这些问题，需要进行全面的分析和改进措施的实施。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改善售后服务培训内容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设计更符合实际工作需要的培训内容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确保培训目标明确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制定细化的培训计划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帮助员工更好地应用所学知识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培训内容与业务流程相结合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提升培训的实用性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引入真实案例进行培训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培训方式创新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提高培训效率和趣味性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引入互动性强的线上培训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促进知识传承和技能提升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实施师徒制培训模式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确保员工学习效果的持续优化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培训内容跟踪和反馈机制设立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定期组织培训效果评估会议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汇总评估结果和建议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确定改进措施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根据评估结果调整培训内容和方式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持续优化培训计划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确保培训效果持续提升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培训效果评估机制建立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制定培训效果评估指标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设立明确可衡量的培训目标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确保评估指标客观准确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改善售后服务培训内容总结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通过改进培训内容和方式提高培训效果，更好地满足售后服务人员的需求。确保培训程序持续优化，让员工在实际工作中能够更好地应用所学知识。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完善售后服务绩效考核机制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引入多维度绩效考核指标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客户满意度调查结果分析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满意度评价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售后服务人员问题解决能力评价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问题解决能力评估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售后服务人员工作效率评估报告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工作效率评估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考核指标与企业战略目标衔接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与市场份额目标对应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服务质量目标一致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公司利润增长目标一致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考核指标权重设置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根据不同岗位和职责权重设置不同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技术支持岗位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客服人员岗位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售后工程师岗位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绩效考核结果有效利用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绩效考核结果与奖惩制度挂钩，有效激励售后服务人员持续提升自身绩效水平。考核结果作为晋升、薪酬调整依据，公平公正地激励员工发挥潜力。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https://d.book118.com/786205203012010104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如何调整售后服务绩效考核培训中存在的问题</vt:lpstr>
      <vt:lpstr>目录</vt:lpstr>
      <vt:lpstr>第1章 问题背景分析</vt:lpstr>
      <vt:lpstr>当前售后服务绩效考核培训存在的问题</vt:lpstr>
      <vt:lpstr>问题原因解析</vt:lpstr>
      <vt:lpstr>问题影响及原因分析</vt:lpstr>
      <vt:lpstr>问题背景分析总结</vt:lpstr>
      <vt:lpstr> </vt:lpstr>
      <vt:lpstr>第2章 改善售后服务培训内容</vt:lpstr>
      <vt:lpstr>设计更符合实际工作需要的培训内容</vt:lpstr>
      <vt:lpstr>培训方式创新</vt:lpstr>
      <vt:lpstr>培训效果评估机制建立</vt:lpstr>
      <vt:lpstr> </vt:lpstr>
      <vt:lpstr>第3章 完善售后服务绩效考核机制</vt:lpstr>
      <vt:lpstr>引入多维度绩效考核指标</vt:lpstr>
      <vt:lpstr>考核指标权重设置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2024-09-29T14:29:25.098</cp:lastPrinted>
  <dcterms:created xsi:type="dcterms:W3CDTF">2024-09-29T06:29:25Z</dcterms:created>
  <dcterms:modified xsi:type="dcterms:W3CDTF">2024-09-29T06:29:27Z</dcterms:modified>
</cp:coreProperties>
</file>