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73F31-C9C3-4973-A510-CF2A78712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504B5-6F1C-4EBA-9C3A-EC581E774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C4506-7B5E-44DB-BDC8-33E76D5E0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A8C27-5E89-4348-BAAE-1F1CF79A0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B7041-2EDB-40F3-A661-949921363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736726-8887-40D9-BCAA-38BC1F60D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16ABC8-3726-4C8F-8CCC-9FC1107B7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DA1EA-80B0-495E-AFD1-3DF4863F5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AB53F-E291-42BC-81D6-9EA27019D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D554B-EC8D-450B-9529-181B9CDAE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C7B72-F7C9-4DFD-8E70-A7E2121A2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052052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普外科半年工作总结报告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评估普外科半年内的工作成果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分析存在的问题和不足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提出改进措施和建议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XXXX年XX月-XXXX年XX月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310" b="1731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普外科日常诊疗、手术、护理等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提高医疗质量、保障患者安全、提升服务水平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在过去的半年中，普外科共完成了XX余例手术，涵盖了胆囊切除、胃肠修补、疝气修补等多种类型。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本部门在处理复杂手术方面取得了显著成果，如高难度胰腺手术和腹腔多脏器联合手术，手术成功率达到了XX%以上。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手术情况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手术难度与效果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手术数量与类型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患者来源与病种分布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患者主要来源于本地区及周边地区，病种分布广泛，包括阑尾炎、胃肠炎、疝气等常见疾病。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通过调查反馈，患者对普外科的医疗技术和服务态度给予了高度评价，满意度达到了XX%以上。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普外科共有XX名医生和XX名护士，根据专业特长和工作经验进行了合理的人员配置与分工。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科室人员配置与分工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科室配备了先进的医疗设备和药品，确保了手术和治疗的顺利进行。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科室设备与药品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科室运营情况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半年内共完成手术300余例，包括胆囊切除、胃肠切除、甲状腺切除等各类手术。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手术成功率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手术成功率达到98%，远高于行业平均水平。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术后并发症发生率低于2%，有效保障了患者的安全。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通过加强医护人员的培训和服务意识，提高了整体服务质量。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服务质量改善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建立患者满意度调查和反馈机制，及时了解患者需求和意见。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患者反馈机制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患者满意度达到95%以上，明显高于去年同期水平。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科室业务量稳步增长，半年收入较去年同期增长10%。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通过优化管理流程和合理使用医疗资源，有效控制了科室成本。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加强医护人员的培训和管理，提高了工作效率和团队协作能力。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110" r="1311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科室运营效益提升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https://d.book118.com/786205205222010035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2024-09-05T20:36:36.659</cp:lastPrinted>
  <dcterms:created xsi:type="dcterms:W3CDTF">2024-09-05T12:36:36Z</dcterms:created>
  <dcterms:modified xsi:type="dcterms:W3CDTF">2024-09-05T12:36:38Z</dcterms:modified>
</cp:coreProperties>
</file>