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3C780-0F81-4A01-9EA4-67C8AB34F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C8E4C-5C0F-4CC5-86DC-B58D8D61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23D5A-7314-458D-B50B-F1E4CDD3E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56C23-D29C-4B45-AC5B-3864976F0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5BEDBA-B6B8-40B2-876A-02D28326D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B604C-B06D-4134-BCB2-59B2B3F7B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2E6D7-0759-4FC3-A760-C43F73CCE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35CED-8815-4BCC-B233-59C61637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83C2E-8EB4-4C4E-8C0A-66BA860D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C9ABF-7826-4899-8EFA-D4FBF348F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98203-CD61-4248-BD38-21750033F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1114513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高血压与运动的关系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高血压与运动的生理机制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运动对高血压的预防和治疗作用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不同类型运动对高血压的影响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高血压患者运动的安全性和注意事项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高血压是指血液在血管中流动时，对血管壁造成的压力持续高于正常水平的一种疾病。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高血压是心血管疾病的主要危险因素之一，可能导致心脏病、脑卒中、肾脏疾病等严重后果。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高血压的定义和危害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适量运动有利于降低血压，改善心血管功能。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减轻身体负担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运动可以增强心肺功能，减轻心脏和血管的负担，从而缓解高血压症状。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运动有助于预防高血压引起的并发症，如心脏病、脑卒中等。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运动对高血压的积极影响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探究运动对高血压的具体作用机制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通过研究不同运动方式对高血压患者的影响，可以深入了解运动对心血管系统的益处。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为高血压患者提供科学的运动建议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根据研究结果，可以为高血压患者制定个性化的运动处方，指导他们进行安全有效的锻炼。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促进全民健康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通过宣传运动对高血压的积极作用，可以提高公众对高血压的认识和重视程度，推动全民参与体育锻炼，降低心血管疾病的发病率。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高血压与运动的生理机制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心脏输出量增加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心脏输出量的增加也是高血压的一个重要因素，心脏需要更多的力量来将血液泵入收缩的血管。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肾素-血管紧张素系统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肾素-血管紧张素系统的过度激活也是高血压发生的一个重要机制，该系统通过一系列生化反应导致血管收缩和血压升高。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血管收缩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高血压患者的血管往往处于收缩状态，导致血管阻力增加，进而升高血压。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高血压的生理机制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运动可以促进血管内皮细胞释放一氧化氮等舒张因子，从而改善血管内皮功能，降低血管阻力。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改善血管内皮功能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长期运动锻炼可以使心脏肌肉更加发达，提高心脏的泵血能力，从而增加心脏输出量。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增加心脏输出量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运动可以降低交感神经的活性，减少血管的收缩反应，进而降低血压。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降低交感神经活性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运动对心血管系统的影响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调节肾素-血管紧张素系统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长期运动锻炼可以调节肾素-血管紧张素系统的平衡，减少该系统的过度激活，从而降低血压。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改善血管弹性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运动可以促进血管壁中弹性蛋白的合成，改善血管弹性，从而降低血管阻力和血压。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减少血液黏稠度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运动可以促进血液循环，降低血液的黏稠度，减少血流阻力，进而降低血压。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运动降低血压的生理机制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运动对高血压的预防和治疗作用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适量运动能够增强心肌收缩力，提高心脏每搏输出量，降低外周血管阻力，从而有助于降低血压。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改善心血管功能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运动能够调节自主神经平衡，降低交感神经兴奋性，提高迷走神经张力，进而减少血管收缩和心脏负荷，有助于预防高血压。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调节自主神经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运动可以促进脂肪代谢，降低血脂水平，减少血管壁脂质沉积，从而预防动脉粥样硬化和高血压的发生。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改善代谢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运动对高血压的预防作用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适量运动能够扩张血管，增加血管弹性，降低外周血管阻力，从而降低血压。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运动能够改善心肺功能，提高身体耐受力，减轻高血压引起的头晕、心悸等症状。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减轻身体症状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运动能够降低血脂、血糖水平，改善血管内皮功能，减少高血压并发症的发生。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运动对高血压的治疗作用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https://d.book118.com/786211145131010031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2024-08-30T04:04:25.352</cp:lastPrinted>
  <dcterms:created xsi:type="dcterms:W3CDTF">2024-08-29T20:04:25Z</dcterms:created>
  <dcterms:modified xsi:type="dcterms:W3CDTF">2024-08-29T20:04:27Z</dcterms:modified>
</cp:coreProperties>
</file>