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556473-983B-4658-874B-24CA3AE26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8F702C-B47A-41F3-ABBD-1203EE705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F0E113-51EE-47EB-A357-0260C0653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56647D-561F-4897-AE06-412D3AD326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98AE5F-0897-4B57-83B4-B915A5B633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963546-853A-4195-A448-86B3061EEE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5FD4A9-4B2C-4F59-B012-1CE5C95301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620C8-AEBA-41CB-A37B-B5A11C7A60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01E6B7-25B4-4B3B-B1B3-D47B2A9E21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89C02A-C431-44D0-A864-B7E9981A1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9C30ED-91A5-4BBD-A609-AF0E7A640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12130201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English noun possessive case courseware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The definition of passive case in English nouns</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Rules for positive cases of English nouns</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Special cases of positive cases in English nouns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The usage of positive cases in English nouns</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Practice and consolidation of the positive case of English nouns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The definition of passive case in English nouns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The positive case is a graphical form that indicates the position or ownership It is used to show the relationship between a noun and another noun or a pronoon</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In English, the passive case is formed by adding an apostrophe and an's' to the end of the noun For example, "John's car" means that the car belongs to John</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What is the positive case of English nouns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To indicate ownership</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To show session</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use of passive cases in English nouns</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 The passive case is used to show ownership or session of something For example, "John's car" means that John owns the car</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 The session case is also used to show session of something, specifically when session is not exclusive For example, "the children's toys" means that the toys are long to the children, but it does not specify which children's toys they are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Construction of the Positive Case of English Nouns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Format: The passive case is formed by adding an Apostrophe and an's' to the end of the noun For example, "dog" benefits "dog's"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Singular and plural nouns: The positive case is formed differently for singular and plural nouns For singular nouns, the apostrophe and's' are added to the end of the word, as in 'cat's' For regular nouns ending in's', only an apostrophe is added, as in 'dogs' For regular nouns not ending in's', both an apostrophe and's' are added, as in 'pigs'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Prop nouns: The passive case is formed for proper nouns in the same way as for other nouns For example, "John's" or "Paris's" However, some proper nouns may have different rules for forming the positive case, such as "St. John's" or "General Motors'"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Rules for positive cases of English nouns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Summary word</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Detailed description</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Summary word</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Detailed description</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Rule 1: The positive case of living nouns</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 When indicating all relationships of living nouns, 'is usually added after the noun.</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 For example, for the living noun "dog", its possessive form is "dog's", indicating all relationships of the dog.</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 If the noun ends with s, simply add 'at the end to indicate all relationships.</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 For example, the plural form of "boss" is "bosses", and its possessive form is "boss's".</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Rule 2: The positive case of inanimate nouns</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Summary</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For inanimate nouns, it is common to add an 'after the noun to indicate all relationships.</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Detailed description</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For example, the inanimate noun "car" has the possessive form of "car's", indicating all relationships of the car.</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Summary word</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If the noun ends with s, simply add 'at the end to indicate all relationships.</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Detailed description</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For example, the plural form of "kiss" is "kiss", and its possessive form is "kiss's".</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Summary word</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For abbreviated nouns, a 'is usually added after the abbreviation to indicate all relationships.</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Summary word</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If the abbreviation ends with s, add 'directly at the end to indicate all relationships.</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Detailed description</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For example, "IQ" is an abbreviation, and its possessive form is "IQ's".</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Detailed description</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For example, "ID" is an abbreviation, and its possessive form is "ID's", indicating all relationships of this identity document.</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Rule 3: The positive case of Abbreviated Nouns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Special cases of positive cases in English nouns</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https://d.book118.com/786212130201010032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2024-08-31T23:34:38.128</cp:lastPrinted>
  <dcterms:created xsi:type="dcterms:W3CDTF">2024-08-31T15:34:38Z</dcterms:created>
  <dcterms:modified xsi:type="dcterms:W3CDTF">2024-08-31T15:34:40Z</dcterms:modified>
</cp:coreProperties>
</file>