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92CA5-D013-4A31-AE38-32750B7C9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161E8-CE08-4948-917F-2BAC68EFC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0A093-20AF-4CAE-AE6E-DE728D246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A4953-3853-4405-AE0D-DE9736B38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E887A7-B04D-463F-B603-6EB11649F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DBB8C4-07B9-4534-A0D4-51289184DC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640E62-3553-4BD9-BA03-C1FB145CD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503B7-5129-4710-AC53-E9D85DD85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27569-4224-43B3-856F-660080465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390487-2CBC-4538-B551-A6CFC227C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91313-AA77-43FE-8919-7D511F146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2121421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设立安全技术咨询公司可行性研究报告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市场分析与需求预测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公司定位与业务规划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营销策略与实施路径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财务预测与投资回报分析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市场分析与需求预测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国内外安全技术咨询市场规模不断扩大，随着信息化和数字化的加速发展，企业对安全技术咨询的需求日益增长。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安全技术咨询服务涵盖网络安全、数据安全、应用安全、物理安全等多个领域，为企业提供全面的安全解决方案。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随着云计算、物联网、人工智能等新技术的广泛应用，安全技术咨询市场将呈现出更加多元化、专业化的发展趋势。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国内外安全技术咨询市场现状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目标客户群体及需求特点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政府机构对安全技术咨询的需求主要集中在网络安全、数据安全等方面，要求服务提供商具备高度的专业性和保密性。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企业客户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企业客户对安全技术咨询的需求多样化，包括网络安全、应用安全、物理安全等，要求服务提供商提供定制化的解决方案和优质的服务。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教育机构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教育机构对安全技术咨询的需求主要集中在网络安全、信息安全等方面，要求服务提供商提供专业化的培训和指导。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政府机构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根据市场调查机构的预测，未来几年国内外安全技术咨询市场规模将持续扩大，其中网络安全、数据安全等领域将成为市场增长的主要动力。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随着新技术的不断涌现和企业对安全的重视程度不断提高，安全技术咨询市场将呈现出快速增长的趋势。同时，政府对网络安全的重视程度也将推动市场需求的增长。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目前国内外安全技术咨询市场呈现出多元化竞争的格局，包括大型综合性咨询公司、专业安全技术咨询公司、独立安全专家等多种类型的服务提供商。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包括国内外知名的综合性咨询公司（如麦肯锡、埃森哲等）、专业安全技术咨询公司（如绿盟科技、启明星辰等）以及独立的安全专家。这些竞争对手在市场份额、品牌影响力、技术实力等方面具有较大优势，对新进入者形成了一定的竞争压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公司定位与业务规划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专业、创新、诚信、合作。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成为行业内领先的安全技术咨询公司，为企业提供全方位、专业的安全解决方案。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致力于提升客户的安全管理水平，保障企业信息安全，创造社会价值。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公司愿景、使命与核心价值观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业务范围及服务内容设计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涵盖网络安全、数据安全、应用安全、物理安全等多个领域。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提供安全咨询、安全评估、安全培训、安全运维等一站式服务。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核心竞争力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专业的技术团队、丰富的行业经验、创新的安全技术。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优势资源整合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与国内外知名安全厂商建立合作关系，共享技术资源；积极参与行业交流，了解最新安全动态和技术趋势。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核心竞争力构建与优势资源整合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发展战略及短期目标设定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以市场需求为导向，持续创新，提升服务质量；加强人才培养和团队建设，提高公司整体实力。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发展战略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在成立初期，以本地市场为主，逐步拓展业务范围；在1-2年内，建立起完善的业务体系和服务网络，实现公司业务的稳步增长。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组织架构与人力资源计划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组织架构设置及部门职责划分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负责公司战略规划、重大决策以及监督管理层执行情况。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负责安全技术咨询项目的具体实施，包括技术方案的制定、风险评估、安全培训等。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负责各自分管领域的日常管理工作，包括业务拓展、财务管理、人力资源等。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负责市场调研、客户关系维护以及品牌宣传等工作。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总经理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具备丰富的管理经验和战略眼光，负责公司的全面管理。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技术总监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具备深厚的技术背景和丰富的实践经验，负责公司的技术方向把控和团队建设。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市场经理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具备较强的市场洞察力和良好的客户关系维护能力，负责公司的市场拓展和品牌建设。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招聘策略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通过校园招聘、社会招聘、内部推荐等多渠道吸引优秀人才，注重应聘者的专业技能和综合素质。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关键岗位人员配置及招聘策略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包括新员工入职培训、专业技能培训、管理能力培训等。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采用线上课程、线下培训、工作坊等多种形式，确保培训效果。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员工成长路径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设立明确的晋升通道和职业发展规划，鼓励员工自我提升和实现个人价值。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培训体系搭建及员工成长路径设计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https://d.book118.com/786212142111010042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2024-09-09T20:33:59.252</cp:lastPrinted>
  <dcterms:created xsi:type="dcterms:W3CDTF">2024-09-09T12:33:59Z</dcterms:created>
  <dcterms:modified xsi:type="dcterms:W3CDTF">2024-09-09T12:34:01Z</dcterms:modified>
</cp:coreProperties>
</file>